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, Trang (DEBI)" initials="LT(" lastIdx="1" clrIdx="0">
    <p:extLst>
      <p:ext uri="{19B8F6BF-5375-455C-9EA6-DF929625EA0E}">
        <p15:presenceInfo xmlns:p15="http://schemas.microsoft.com/office/powerpoint/2012/main" userId="S::ttle@pennmedicine.upenn.edu::891670f1-d18a-480b-900f-30d74248c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E77"/>
    <a:srgbClr val="FFD0FF"/>
    <a:srgbClr val="A6CEE3"/>
    <a:srgbClr val="7570B3"/>
    <a:srgbClr val="D95F02"/>
    <a:srgbClr val="1F78B4"/>
    <a:srgbClr val="009E73"/>
    <a:srgbClr val="CC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4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9DA45-34A6-CC48-8BED-70680276819D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A7F78-837D-614E-B5D4-34662328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7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A7F78-837D-614E-B5D4-346623280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4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C28E-5F57-7E45-BF2B-7E3BBBD7A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23D4D-E5BF-AB44-AABD-3BF06D28A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44" indent="0" algn="ctr">
              <a:buNone/>
              <a:defRPr sz="2000"/>
            </a:lvl2pPr>
            <a:lvl3pPr marL="914487" indent="0" algn="ctr">
              <a:buNone/>
              <a:defRPr sz="1800"/>
            </a:lvl3pPr>
            <a:lvl4pPr marL="1371730" indent="0" algn="ctr">
              <a:buNone/>
              <a:defRPr sz="1600"/>
            </a:lvl4pPr>
            <a:lvl5pPr marL="1828974" indent="0" algn="ctr">
              <a:buNone/>
              <a:defRPr sz="1600"/>
            </a:lvl5pPr>
            <a:lvl6pPr marL="2286218" indent="0" algn="ctr">
              <a:buNone/>
              <a:defRPr sz="1600"/>
            </a:lvl6pPr>
            <a:lvl7pPr marL="2743461" indent="0" algn="ctr">
              <a:buNone/>
              <a:defRPr sz="1600"/>
            </a:lvl7pPr>
            <a:lvl8pPr marL="3200705" indent="0" algn="ctr">
              <a:buNone/>
              <a:defRPr sz="1600"/>
            </a:lvl8pPr>
            <a:lvl9pPr marL="365794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196AE-6A08-3742-ACD2-072EDB3C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19DB-773F-F644-9871-AEF9A67B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EF2FF-55D6-1541-9DB1-14B57DB1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9CE5-451E-6345-8E6A-5878FCF5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C6734-319E-6E42-B828-7C3C8380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7EFA-3752-F141-A722-4F3A191A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AEC6-A475-BD43-9379-C52E02A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DF69-A077-4647-988E-DE507260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FFE62-D1FA-364B-99A0-E6DD3882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8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B8129-1978-704B-9D81-70238EE3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8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140D-39F9-9A46-A077-D82C7F70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92CF-7D43-9147-9C48-F4281A5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CCE3-819C-8249-9E64-94D2CB7B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9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D9E7-6F41-FB47-B649-14A77EC0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DE44-6BAA-5849-813E-AFDB12B0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F44E-3754-184A-801D-9AAB0D41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383D3-8B68-D145-8B01-88F2A87E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412D-EE3D-AA40-926F-2B5C33E4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5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039A-7161-224A-AE7D-E19258D4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45C02-BB18-D944-8E3D-2E85BBB4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0CD9-206D-414B-83F8-0900AEF7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ED853-E2C7-D242-B085-603D35A8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68DD-46C4-8D47-8C4D-717F4B2F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B97C-5A80-D34A-BD68-8519B488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9B99-EE7A-A14B-B0A3-0754EBA4A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322A9-BD43-C940-9F84-91AB8DDA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5F1F-1E90-CE43-9359-304CC1AC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44C7D-3E44-4341-839F-4C7E8C6F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E65DB-7F36-1E45-AFB8-18E05BC1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437B-0F58-8249-AFD7-C792B933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56E6-CBA2-9D42-974E-51E838AE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5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4" indent="0">
              <a:buNone/>
              <a:defRPr sz="2000" b="1"/>
            </a:lvl2pPr>
            <a:lvl3pPr marL="914487" indent="0">
              <a:buNone/>
              <a:defRPr sz="1800" b="1"/>
            </a:lvl3pPr>
            <a:lvl4pPr marL="1371730" indent="0">
              <a:buNone/>
              <a:defRPr sz="1600" b="1"/>
            </a:lvl4pPr>
            <a:lvl5pPr marL="1828974" indent="0">
              <a:buNone/>
              <a:defRPr sz="1600" b="1"/>
            </a:lvl5pPr>
            <a:lvl6pPr marL="2286218" indent="0">
              <a:buNone/>
              <a:defRPr sz="1600" b="1"/>
            </a:lvl6pPr>
            <a:lvl7pPr marL="2743461" indent="0">
              <a:buNone/>
              <a:defRPr sz="1600" b="1"/>
            </a:lvl7pPr>
            <a:lvl8pPr marL="3200705" indent="0">
              <a:buNone/>
              <a:defRPr sz="1600" b="1"/>
            </a:lvl8pPr>
            <a:lvl9pPr marL="365794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F12F-CAB7-8746-B4F6-9C7F49E61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438E6-D6D6-584B-863E-5AEDCD040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5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4" indent="0">
              <a:buNone/>
              <a:defRPr sz="2000" b="1"/>
            </a:lvl2pPr>
            <a:lvl3pPr marL="914487" indent="0">
              <a:buNone/>
              <a:defRPr sz="1800" b="1"/>
            </a:lvl3pPr>
            <a:lvl4pPr marL="1371730" indent="0">
              <a:buNone/>
              <a:defRPr sz="1600" b="1"/>
            </a:lvl4pPr>
            <a:lvl5pPr marL="1828974" indent="0">
              <a:buNone/>
              <a:defRPr sz="1600" b="1"/>
            </a:lvl5pPr>
            <a:lvl6pPr marL="2286218" indent="0">
              <a:buNone/>
              <a:defRPr sz="1600" b="1"/>
            </a:lvl6pPr>
            <a:lvl7pPr marL="2743461" indent="0">
              <a:buNone/>
              <a:defRPr sz="1600" b="1"/>
            </a:lvl7pPr>
            <a:lvl8pPr marL="3200705" indent="0">
              <a:buNone/>
              <a:defRPr sz="1600" b="1"/>
            </a:lvl8pPr>
            <a:lvl9pPr marL="365794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5C38D-A010-1145-8414-1297C8EF8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FFF0B-8656-F246-ADA9-AEDFD997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437F4-08A4-3C4F-89B5-4B5C8533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B6BBA-B8F8-7443-BC51-A8948755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396D-807E-5749-8F26-6E1372BF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8ABCA-F9D6-6C4B-8D1F-3F3ABBDC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92E74-0272-5547-B202-2E7B1EF4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92E28-7437-1A44-9A96-725F1EC1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42CE6-0DFF-134A-9C63-5AAB6E67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EE9BE-558A-7D48-8FF0-7230569C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41A0-84D5-2845-B44C-DDFE9BC7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AC54-FC81-084E-97CF-5CEDA0C2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E24E-A4CA-0746-8ACE-E77EB72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B437-A265-C246-9795-B540B52E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44" indent="0">
              <a:buNone/>
              <a:defRPr sz="1400"/>
            </a:lvl2pPr>
            <a:lvl3pPr marL="914487" indent="0">
              <a:buNone/>
              <a:defRPr sz="1200"/>
            </a:lvl3pPr>
            <a:lvl4pPr marL="1371730" indent="0">
              <a:buNone/>
              <a:defRPr sz="1000"/>
            </a:lvl4pPr>
            <a:lvl5pPr marL="1828974" indent="0">
              <a:buNone/>
              <a:defRPr sz="1000"/>
            </a:lvl5pPr>
            <a:lvl6pPr marL="2286218" indent="0">
              <a:buNone/>
              <a:defRPr sz="1000"/>
            </a:lvl6pPr>
            <a:lvl7pPr marL="2743461" indent="0">
              <a:buNone/>
              <a:defRPr sz="1000"/>
            </a:lvl7pPr>
            <a:lvl8pPr marL="3200705" indent="0">
              <a:buNone/>
              <a:defRPr sz="1000"/>
            </a:lvl8pPr>
            <a:lvl9pPr marL="36579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C7E71-21E4-1143-A23E-7DF05268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FA542-898B-F242-B79C-385F4B8F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4C16C-3985-2042-8342-CE5B83B6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2E92-AC95-DC40-A6EE-27D8FAE6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41746-BB07-E649-B098-903580D71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4" indent="0">
              <a:buNone/>
              <a:defRPr sz="2800"/>
            </a:lvl2pPr>
            <a:lvl3pPr marL="914487" indent="0">
              <a:buNone/>
              <a:defRPr sz="2400"/>
            </a:lvl3pPr>
            <a:lvl4pPr marL="1371730" indent="0">
              <a:buNone/>
              <a:defRPr sz="2000"/>
            </a:lvl4pPr>
            <a:lvl5pPr marL="1828974" indent="0">
              <a:buNone/>
              <a:defRPr sz="2000"/>
            </a:lvl5pPr>
            <a:lvl6pPr marL="2286218" indent="0">
              <a:buNone/>
              <a:defRPr sz="2000"/>
            </a:lvl6pPr>
            <a:lvl7pPr marL="2743461" indent="0">
              <a:buNone/>
              <a:defRPr sz="2000"/>
            </a:lvl7pPr>
            <a:lvl8pPr marL="3200705" indent="0">
              <a:buNone/>
              <a:defRPr sz="2000"/>
            </a:lvl8pPr>
            <a:lvl9pPr marL="365794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9F83-70EE-554C-B5D0-B134C6C10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44" indent="0">
              <a:buNone/>
              <a:defRPr sz="1400"/>
            </a:lvl2pPr>
            <a:lvl3pPr marL="914487" indent="0">
              <a:buNone/>
              <a:defRPr sz="1200"/>
            </a:lvl3pPr>
            <a:lvl4pPr marL="1371730" indent="0">
              <a:buNone/>
              <a:defRPr sz="1000"/>
            </a:lvl4pPr>
            <a:lvl5pPr marL="1828974" indent="0">
              <a:buNone/>
              <a:defRPr sz="1000"/>
            </a:lvl5pPr>
            <a:lvl6pPr marL="2286218" indent="0">
              <a:buNone/>
              <a:defRPr sz="1000"/>
            </a:lvl6pPr>
            <a:lvl7pPr marL="2743461" indent="0">
              <a:buNone/>
              <a:defRPr sz="1000"/>
            </a:lvl7pPr>
            <a:lvl8pPr marL="3200705" indent="0">
              <a:buNone/>
              <a:defRPr sz="1000"/>
            </a:lvl8pPr>
            <a:lvl9pPr marL="36579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FC96A-370F-6043-BB5C-01BEE83B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5A7-8698-9E46-8B2A-D3D250ED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066D7-C0CB-4646-89F8-033B46FE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3F3B1-3442-8F4D-B83C-DEEBBE57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3F70-DECE-D34A-8509-D35F1968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59CA-7F27-E84C-A8C4-DDC5D47F3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6466-8033-6448-93F4-0950D6E44832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B3C7-A265-3140-ADA4-34B89D07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EAF4-1748-3F46-9D5E-36FAB2F49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9D57-5A8E-A940-B6E6-90BD7C244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8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6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9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2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96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39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83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27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71" indent="-228622" algn="l" defTabSz="91448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4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7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0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4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8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1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05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49" algn="l" defTabSz="9144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elab.github.io/iscb-diversity-manuscrip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eenelab.github.io/iscb-diversity-manuscript/v/6bda862974e77beb98697f39c18027683af158cb/" TargetMode="External"/><Relationship Id="rId4" Type="http://schemas.openxmlformats.org/officeDocument/2006/relationships/hyperlink" Target="https://greenelab.github.io/iscb-diversity-manuscript/v/c6e19bb21a2fa3b0dc21409343a9c3730cf8978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EB2D2F-05DA-244D-9EE2-534CFDAC9D22}"/>
              </a:ext>
            </a:extLst>
          </p:cNvPr>
          <p:cNvSpPr txBox="1"/>
          <p:nvPr/>
        </p:nvSpPr>
        <p:spPr>
          <a:xfrm>
            <a:off x="6908797" y="2365420"/>
            <a:ext cx="1374094" cy="369332"/>
          </a:xfrm>
          <a:prstGeom prst="rect">
            <a:avLst/>
          </a:prstGeom>
          <a:solidFill>
            <a:srgbClr val="1B9E77">
              <a:alpha val="52000"/>
            </a:srgbClr>
          </a:solidFill>
          <a:effectLst>
            <a:softEdge rad="25400"/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i="1">
                <a:effectLst/>
              </a:defRPr>
            </a:lvl1pPr>
          </a:lstStyle>
          <a:p>
            <a:r>
              <a:rPr lang="en-US" dirty="0"/>
              <a:t>Probability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2918C-BA72-B648-BB3D-EE9C66256F7C}"/>
              </a:ext>
            </a:extLst>
          </p:cNvPr>
          <p:cNvSpPr txBox="1"/>
          <p:nvPr/>
        </p:nvSpPr>
        <p:spPr>
          <a:xfrm>
            <a:off x="6420869" y="283442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by citation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7BBCE-F7D7-1F47-B594-DC83CF2599D3}"/>
              </a:ext>
            </a:extLst>
          </p:cNvPr>
          <p:cNvSpPr txBox="1"/>
          <p:nvPr/>
        </p:nvSpPr>
        <p:spPr>
          <a:xfrm>
            <a:off x="6739164" y="3787589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0EBC2-6291-664C-B3A8-B5853D7162F1}"/>
              </a:ext>
            </a:extLst>
          </p:cNvPr>
          <p:cNvSpPr txBox="1"/>
          <p:nvPr/>
        </p:nvSpPr>
        <p:spPr>
          <a:xfrm>
            <a:off x="1157846" y="2376377"/>
            <a:ext cx="1729961" cy="369332"/>
          </a:xfrm>
          <a:prstGeom prst="rect">
            <a:avLst/>
          </a:prstGeom>
          <a:solidFill>
            <a:srgbClr val="1B9E77">
              <a:alpha val="52000"/>
            </a:srgbClr>
          </a:solidFill>
          <a:effectLst>
            <a:softEdge rad="254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Article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C8826-FE05-6444-9D05-CBA33CC07BC5}"/>
              </a:ext>
            </a:extLst>
          </p:cNvPr>
          <p:cNvSpPr txBox="1"/>
          <p:nvPr/>
        </p:nvSpPr>
        <p:spPr>
          <a:xfrm>
            <a:off x="3855046" y="2367628"/>
            <a:ext cx="2045752" cy="369332"/>
          </a:xfrm>
          <a:prstGeom prst="rect">
            <a:avLst/>
          </a:prstGeom>
          <a:solidFill>
            <a:srgbClr val="1B9E77">
              <a:alpha val="52000"/>
            </a:srgbClr>
          </a:solidFill>
          <a:effectLst>
            <a:softEdge rad="25400"/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i="1">
                <a:effectLst/>
              </a:defRPr>
            </a:lvl1pPr>
          </a:lstStyle>
          <a:p>
            <a:r>
              <a:rPr lang="en-US" dirty="0"/>
              <a:t>Author extraction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B215E-0E1A-DC43-8DEE-3F52421120DA}"/>
              </a:ext>
            </a:extLst>
          </p:cNvPr>
          <p:cNvSpPr txBox="1"/>
          <p:nvPr/>
        </p:nvSpPr>
        <p:spPr>
          <a:xfrm>
            <a:off x="9179775" y="283442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threshold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602D9-D711-2B4B-9BF8-2404B13FB103}"/>
              </a:ext>
            </a:extLst>
          </p:cNvPr>
          <p:cNvSpPr txBox="1"/>
          <p:nvPr/>
        </p:nvSpPr>
        <p:spPr>
          <a:xfrm>
            <a:off x="9115654" y="3787589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EF80A-EF78-1E49-BB2D-07A90C4B105D}"/>
              </a:ext>
            </a:extLst>
          </p:cNvPr>
          <p:cNvSpPr txBox="1"/>
          <p:nvPr/>
        </p:nvSpPr>
        <p:spPr>
          <a:xfrm>
            <a:off x="1512642" y="283442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PubMed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40E63-BE05-EE42-B327-9D657BBFB24E}"/>
              </a:ext>
            </a:extLst>
          </p:cNvPr>
          <p:cNvSpPr txBox="1"/>
          <p:nvPr/>
        </p:nvSpPr>
        <p:spPr>
          <a:xfrm>
            <a:off x="1070666" y="378758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journals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97890-F571-784A-8CE1-4FB0BA30D4DE}"/>
              </a:ext>
            </a:extLst>
          </p:cNvPr>
          <p:cNvSpPr txBox="1"/>
          <p:nvPr/>
        </p:nvSpPr>
        <p:spPr>
          <a:xfrm>
            <a:off x="4137571" y="283442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author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7629-00F9-CA40-9D70-0F5116316E98}"/>
              </a:ext>
            </a:extLst>
          </p:cNvPr>
          <p:cNvSpPr txBox="1"/>
          <p:nvPr/>
        </p:nvSpPr>
        <p:spPr>
          <a:xfrm>
            <a:off x="3630806" y="378758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Corresponding author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15E28C-83BB-5540-827E-240E4A6907DD}"/>
              </a:ext>
            </a:extLst>
          </p:cNvPr>
          <p:cNvCxnSpPr>
            <a:cxnSpLocks/>
          </p:cNvCxnSpPr>
          <p:nvPr/>
        </p:nvCxnSpPr>
        <p:spPr>
          <a:xfrm>
            <a:off x="2679062" y="3015782"/>
            <a:ext cx="14350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9BC051-5A08-1148-BF11-409240E978DC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5583801" y="3019087"/>
            <a:ext cx="83706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3B94D9-3682-B546-8953-2352E7C11DA4}"/>
              </a:ext>
            </a:extLst>
          </p:cNvPr>
          <p:cNvCxnSpPr>
            <a:cxnSpLocks/>
          </p:cNvCxnSpPr>
          <p:nvPr/>
        </p:nvCxnSpPr>
        <p:spPr>
          <a:xfrm>
            <a:off x="8774772" y="2960514"/>
            <a:ext cx="44543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hlinkClick r:id="rId3"/>
            <a:extLst>
              <a:ext uri="{FF2B5EF4-FFF2-40B4-BE49-F238E27FC236}">
                <a16:creationId xmlns:a16="http://schemas.microsoft.com/office/drawing/2014/main" id="{041C62DF-4D8C-9A4D-9286-045188066CD2}"/>
              </a:ext>
            </a:extLst>
          </p:cNvPr>
          <p:cNvSpPr txBox="1"/>
          <p:nvPr/>
        </p:nvSpPr>
        <p:spPr>
          <a:xfrm>
            <a:off x="3105749" y="268351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7B535A-56EA-EF4E-AA9E-1870FEEC92D0}"/>
              </a:ext>
            </a:extLst>
          </p:cNvPr>
          <p:cNvSpPr txBox="1"/>
          <p:nvPr/>
        </p:nvSpPr>
        <p:spPr>
          <a:xfrm>
            <a:off x="9366343" y="2365420"/>
            <a:ext cx="1279516" cy="369332"/>
          </a:xfrm>
          <a:prstGeom prst="rect">
            <a:avLst/>
          </a:prstGeom>
          <a:solidFill>
            <a:srgbClr val="1B9E77">
              <a:alpha val="52000"/>
            </a:srgbClr>
          </a:solidFill>
          <a:effectLst>
            <a:softEdge rad="25400"/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i="1">
                <a:effectLst/>
              </a:defRPr>
            </a:lvl1pPr>
          </a:lstStyle>
          <a:p>
            <a:r>
              <a:rPr lang="en-US" dirty="0"/>
              <a:t>Prediction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D0BF0A-90D3-714F-ABBF-66BD26E25CC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3017033" y="3972255"/>
            <a:ext cx="613773" cy="0"/>
          </a:xfrm>
          <a:prstGeom prst="straightConnector1">
            <a:avLst/>
          </a:prstGeom>
          <a:ln w="31750">
            <a:solidFill>
              <a:srgbClr val="7570B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499426-0A92-DE4D-B3C7-315AED383EF1}"/>
              </a:ext>
            </a:extLst>
          </p:cNvPr>
          <p:cNvCxnSpPr>
            <a:cxnSpLocks/>
          </p:cNvCxnSpPr>
          <p:nvPr/>
        </p:nvCxnSpPr>
        <p:spPr>
          <a:xfrm>
            <a:off x="2679062" y="3101323"/>
            <a:ext cx="1435080" cy="0"/>
          </a:xfrm>
          <a:prstGeom prst="straightConnector1">
            <a:avLst/>
          </a:prstGeom>
          <a:ln w="31750">
            <a:solidFill>
              <a:srgbClr val="D95F0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A0D7D1-DEFC-DE45-AE15-314AD551B23B}"/>
              </a:ext>
            </a:extLst>
          </p:cNvPr>
          <p:cNvCxnSpPr>
            <a:cxnSpLocks/>
          </p:cNvCxnSpPr>
          <p:nvPr/>
        </p:nvCxnSpPr>
        <p:spPr>
          <a:xfrm>
            <a:off x="6169460" y="4016881"/>
            <a:ext cx="572084" cy="0"/>
          </a:xfrm>
          <a:prstGeom prst="straightConnector1">
            <a:avLst/>
          </a:prstGeom>
          <a:ln w="31750">
            <a:solidFill>
              <a:srgbClr val="7570B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hlinkClick r:id="rId4"/>
            <a:extLst>
              <a:ext uri="{FF2B5EF4-FFF2-40B4-BE49-F238E27FC236}">
                <a16:creationId xmlns:a16="http://schemas.microsoft.com/office/drawing/2014/main" id="{22D4EEF9-31C8-A047-BE36-4B43C73EE138}"/>
              </a:ext>
            </a:extLst>
          </p:cNvPr>
          <p:cNvSpPr txBox="1"/>
          <p:nvPr/>
        </p:nvSpPr>
        <p:spPr>
          <a:xfrm>
            <a:off x="3094528" y="361545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570B3"/>
                </a:solidFill>
              </a:rPr>
              <a:t>v1</a:t>
            </a:r>
          </a:p>
        </p:txBody>
      </p:sp>
      <p:sp>
        <p:nvSpPr>
          <p:cNvPr id="44" name="TextBox 43">
            <a:hlinkClick r:id="rId5"/>
            <a:extLst>
              <a:ext uri="{FF2B5EF4-FFF2-40B4-BE49-F238E27FC236}">
                <a16:creationId xmlns:a16="http://schemas.microsoft.com/office/drawing/2014/main" id="{DD73AEBE-05CF-3843-A37E-87D37AF61982}"/>
              </a:ext>
            </a:extLst>
          </p:cNvPr>
          <p:cNvSpPr txBox="1"/>
          <p:nvPr/>
        </p:nvSpPr>
        <p:spPr>
          <a:xfrm>
            <a:off x="3094528" y="305788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5F02"/>
                </a:solidFill>
              </a:rPr>
              <a:t>v2</a:t>
            </a:r>
          </a:p>
        </p:txBody>
      </p:sp>
      <p:sp>
        <p:nvSpPr>
          <p:cNvPr id="38" name="Graphic 36">
            <a:extLst>
              <a:ext uri="{FF2B5EF4-FFF2-40B4-BE49-F238E27FC236}">
                <a16:creationId xmlns:a16="http://schemas.microsoft.com/office/drawing/2014/main" id="{3E0EED83-CFA0-4289-B2E0-168D60328BCD}"/>
              </a:ext>
            </a:extLst>
          </p:cNvPr>
          <p:cNvSpPr/>
          <p:nvPr/>
        </p:nvSpPr>
        <p:spPr>
          <a:xfrm>
            <a:off x="5583803" y="3074433"/>
            <a:ext cx="1159899" cy="844596"/>
          </a:xfrm>
          <a:custGeom>
            <a:avLst/>
            <a:gdLst>
              <a:gd name="connsiteX0" fmla="*/ 1181100 w 1181100"/>
              <a:gd name="connsiteY0" fmla="*/ 1238621 h 1239373"/>
              <a:gd name="connsiteX1" fmla="*/ 590550 w 1181100"/>
              <a:gd name="connsiteY1" fmla="*/ 619687 h 1239373"/>
              <a:gd name="connsiteX2" fmla="*/ 0 w 1181100"/>
              <a:gd name="connsiteY2" fmla="*/ 752 h 1239373"/>
              <a:gd name="connsiteX0" fmla="*/ 1181100 w 1181100"/>
              <a:gd name="connsiteY0" fmla="*/ 1239056 h 1239487"/>
              <a:gd name="connsiteX1" fmla="*/ 596596 w 1181100"/>
              <a:gd name="connsiteY1" fmla="*/ 611420 h 1239487"/>
              <a:gd name="connsiteX2" fmla="*/ 0 w 1181100"/>
              <a:gd name="connsiteY2" fmla="*/ 1187 h 1239487"/>
              <a:gd name="connsiteX0" fmla="*/ 1181100 w 1181100"/>
              <a:gd name="connsiteY0" fmla="*/ 1238301 h 1239488"/>
              <a:gd name="connsiteX1" fmla="*/ 596596 w 1181100"/>
              <a:gd name="connsiteY1" fmla="*/ 628070 h 1239488"/>
              <a:gd name="connsiteX2" fmla="*/ 0 w 1181100"/>
              <a:gd name="connsiteY2" fmla="*/ 432 h 1239488"/>
              <a:gd name="connsiteX0" fmla="*/ 1181100 w 1181100"/>
              <a:gd name="connsiteY0" fmla="*/ 1237869 h 1239056"/>
              <a:gd name="connsiteX1" fmla="*/ 596596 w 1181100"/>
              <a:gd name="connsiteY1" fmla="*/ 627638 h 1239056"/>
              <a:gd name="connsiteX2" fmla="*/ 432883 w 1181100"/>
              <a:gd name="connsiteY2" fmla="*/ 71494 h 1239056"/>
              <a:gd name="connsiteX3" fmla="*/ 0 w 1181100"/>
              <a:gd name="connsiteY3" fmla="*/ 0 h 1239056"/>
              <a:gd name="connsiteX0" fmla="*/ 1181100 w 1181100"/>
              <a:gd name="connsiteY0" fmla="*/ 1237869 h 1239056"/>
              <a:gd name="connsiteX1" fmla="*/ 596596 w 1181100"/>
              <a:gd name="connsiteY1" fmla="*/ 627638 h 1239056"/>
              <a:gd name="connsiteX2" fmla="*/ 432883 w 1181100"/>
              <a:gd name="connsiteY2" fmla="*/ 71494 h 1239056"/>
              <a:gd name="connsiteX3" fmla="*/ 0 w 1181100"/>
              <a:gd name="connsiteY3" fmla="*/ 0 h 1239056"/>
              <a:gd name="connsiteX0" fmla="*/ 1181100 w 1181100"/>
              <a:gd name="connsiteY0" fmla="*/ 1237869 h 1239056"/>
              <a:gd name="connsiteX1" fmla="*/ 596596 w 1181100"/>
              <a:gd name="connsiteY1" fmla="*/ 627638 h 1239056"/>
              <a:gd name="connsiteX2" fmla="*/ 432883 w 1181100"/>
              <a:gd name="connsiteY2" fmla="*/ 71494 h 1239056"/>
              <a:gd name="connsiteX3" fmla="*/ 0 w 1181100"/>
              <a:gd name="connsiteY3" fmla="*/ 0 h 1239056"/>
              <a:gd name="connsiteX0" fmla="*/ 1181100 w 1181100"/>
              <a:gd name="connsiteY0" fmla="*/ 1237869 h 1237889"/>
              <a:gd name="connsiteX1" fmla="*/ 596596 w 1181100"/>
              <a:gd name="connsiteY1" fmla="*/ 627638 h 1237889"/>
              <a:gd name="connsiteX2" fmla="*/ 432883 w 1181100"/>
              <a:gd name="connsiteY2" fmla="*/ 71494 h 1237889"/>
              <a:gd name="connsiteX3" fmla="*/ 0 w 1181100"/>
              <a:gd name="connsiteY3" fmla="*/ 0 h 1237889"/>
              <a:gd name="connsiteX0" fmla="*/ 1181100 w 1181100"/>
              <a:gd name="connsiteY0" fmla="*/ 1237869 h 1237868"/>
              <a:gd name="connsiteX1" fmla="*/ 662639 w 1181100"/>
              <a:gd name="connsiteY1" fmla="*/ 1107085 h 1237868"/>
              <a:gd name="connsiteX2" fmla="*/ 596596 w 1181100"/>
              <a:gd name="connsiteY2" fmla="*/ 627638 h 1237868"/>
              <a:gd name="connsiteX3" fmla="*/ 432883 w 1181100"/>
              <a:gd name="connsiteY3" fmla="*/ 71494 h 1237868"/>
              <a:gd name="connsiteX4" fmla="*/ 0 w 1181100"/>
              <a:gd name="connsiteY4" fmla="*/ 0 h 1237868"/>
              <a:gd name="connsiteX0" fmla="*/ 1181100 w 1181100"/>
              <a:gd name="connsiteY0" fmla="*/ 1237869 h 1237869"/>
              <a:gd name="connsiteX1" fmla="*/ 608224 w 1181100"/>
              <a:gd name="connsiteY1" fmla="*/ 1115788 h 1237869"/>
              <a:gd name="connsiteX2" fmla="*/ 596596 w 1181100"/>
              <a:gd name="connsiteY2" fmla="*/ 627638 h 1237869"/>
              <a:gd name="connsiteX3" fmla="*/ 432883 w 1181100"/>
              <a:gd name="connsiteY3" fmla="*/ 71494 h 1237869"/>
              <a:gd name="connsiteX4" fmla="*/ 0 w 1181100"/>
              <a:gd name="connsiteY4" fmla="*/ 0 h 1237869"/>
              <a:gd name="connsiteX0" fmla="*/ 1181100 w 1181100"/>
              <a:gd name="connsiteY0" fmla="*/ 1237869 h 1237869"/>
              <a:gd name="connsiteX1" fmla="*/ 608224 w 1181100"/>
              <a:gd name="connsiteY1" fmla="*/ 1115788 h 1237869"/>
              <a:gd name="connsiteX2" fmla="*/ 596596 w 1181100"/>
              <a:gd name="connsiteY2" fmla="*/ 627638 h 1237869"/>
              <a:gd name="connsiteX3" fmla="*/ 432883 w 1181100"/>
              <a:gd name="connsiteY3" fmla="*/ 71494 h 1237869"/>
              <a:gd name="connsiteX4" fmla="*/ 0 w 1181100"/>
              <a:gd name="connsiteY4" fmla="*/ 0 h 1237869"/>
              <a:gd name="connsiteX0" fmla="*/ 1181100 w 1181100"/>
              <a:gd name="connsiteY0" fmla="*/ 1237869 h 1237869"/>
              <a:gd name="connsiteX1" fmla="*/ 608224 w 1181100"/>
              <a:gd name="connsiteY1" fmla="*/ 1115788 h 1237869"/>
              <a:gd name="connsiteX2" fmla="*/ 596596 w 1181100"/>
              <a:gd name="connsiteY2" fmla="*/ 627638 h 1237869"/>
              <a:gd name="connsiteX3" fmla="*/ 432883 w 1181100"/>
              <a:gd name="connsiteY3" fmla="*/ 71494 h 1237869"/>
              <a:gd name="connsiteX4" fmla="*/ 0 w 1181100"/>
              <a:gd name="connsiteY4" fmla="*/ 0 h 1237869"/>
              <a:gd name="connsiteX0" fmla="*/ 1181100 w 1181100"/>
              <a:gd name="connsiteY0" fmla="*/ 1237869 h 1237869"/>
              <a:gd name="connsiteX1" fmla="*/ 608224 w 1181100"/>
              <a:gd name="connsiteY1" fmla="*/ 1115788 h 1237869"/>
              <a:gd name="connsiteX2" fmla="*/ 432883 w 1181100"/>
              <a:gd name="connsiteY2" fmla="*/ 71494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08224 w 1181100"/>
              <a:gd name="connsiteY1" fmla="*/ 1115788 h 1237869"/>
              <a:gd name="connsiteX2" fmla="*/ 481254 w 1181100"/>
              <a:gd name="connsiteY2" fmla="*/ 8889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0085 w 1181100"/>
              <a:gd name="connsiteY1" fmla="*/ 1020059 h 1237869"/>
              <a:gd name="connsiteX2" fmla="*/ 481254 w 1181100"/>
              <a:gd name="connsiteY2" fmla="*/ 8889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38455 w 1181100"/>
              <a:gd name="connsiteY1" fmla="*/ 1054868 h 1237869"/>
              <a:gd name="connsiteX2" fmla="*/ 481254 w 1181100"/>
              <a:gd name="connsiteY2" fmla="*/ 8889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08224 w 1181100"/>
              <a:gd name="connsiteY1" fmla="*/ 1107083 h 1237869"/>
              <a:gd name="connsiteX2" fmla="*/ 481254 w 1181100"/>
              <a:gd name="connsiteY2" fmla="*/ 8889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08224 w 1181100"/>
              <a:gd name="connsiteY1" fmla="*/ 1107083 h 1237869"/>
              <a:gd name="connsiteX2" fmla="*/ 451023 w 1181100"/>
              <a:gd name="connsiteY2" fmla="*/ 19332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08224 w 1181100"/>
              <a:gd name="connsiteY1" fmla="*/ 1107083 h 1237869"/>
              <a:gd name="connsiteX2" fmla="*/ 451023 w 1181100"/>
              <a:gd name="connsiteY2" fmla="*/ 19332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08224 w 1181100"/>
              <a:gd name="connsiteY1" fmla="*/ 1107083 h 1237869"/>
              <a:gd name="connsiteX2" fmla="*/ 451023 w 1181100"/>
              <a:gd name="connsiteY2" fmla="*/ 19332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38454 w 1181100"/>
              <a:gd name="connsiteY1" fmla="*/ 1054868 h 1237869"/>
              <a:gd name="connsiteX2" fmla="*/ 451023 w 1181100"/>
              <a:gd name="connsiteY2" fmla="*/ 193328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38454 w 1181100"/>
              <a:gd name="connsiteY1" fmla="*/ 1054868 h 1237869"/>
              <a:gd name="connsiteX2" fmla="*/ 444976 w 1181100"/>
              <a:gd name="connsiteY2" fmla="*/ 306459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638454 w 1181100"/>
              <a:gd name="connsiteY1" fmla="*/ 1054868 h 1237869"/>
              <a:gd name="connsiteX2" fmla="*/ 529623 w 1181100"/>
              <a:gd name="connsiteY2" fmla="*/ 149814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29623 w 1181100"/>
              <a:gd name="connsiteY2" fmla="*/ 149814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29623 w 1181100"/>
              <a:gd name="connsiteY2" fmla="*/ 149814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05438 w 1181100"/>
              <a:gd name="connsiteY2" fmla="*/ 184625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05438 w 1181100"/>
              <a:gd name="connsiteY2" fmla="*/ 184625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05438 w 1181100"/>
              <a:gd name="connsiteY2" fmla="*/ 184625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05438 w 1181100"/>
              <a:gd name="connsiteY2" fmla="*/ 184625 h 1237869"/>
              <a:gd name="connsiteX3" fmla="*/ 0 w 1181100"/>
              <a:gd name="connsiteY3" fmla="*/ 0 h 1237869"/>
              <a:gd name="connsiteX0" fmla="*/ 1181100 w 1181100"/>
              <a:gd name="connsiteY0" fmla="*/ 1237869 h 1237869"/>
              <a:gd name="connsiteX1" fmla="*/ 596131 w 1181100"/>
              <a:gd name="connsiteY1" fmla="*/ 1098380 h 1237869"/>
              <a:gd name="connsiteX2" fmla="*/ 505438 w 1181100"/>
              <a:gd name="connsiteY2" fmla="*/ 184625 h 1237869"/>
              <a:gd name="connsiteX3" fmla="*/ 0 w 1181100"/>
              <a:gd name="connsiteY3" fmla="*/ 0 h 123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" h="1237869">
                <a:moveTo>
                  <a:pt x="1181100" y="1237869"/>
                </a:moveTo>
                <a:cubicBezTo>
                  <a:pt x="1098721" y="1198667"/>
                  <a:pt x="720834" y="1292776"/>
                  <a:pt x="596131" y="1098380"/>
                </a:cubicBezTo>
                <a:cubicBezTo>
                  <a:pt x="471428" y="903984"/>
                  <a:pt x="516115" y="492426"/>
                  <a:pt x="505438" y="184625"/>
                </a:cubicBezTo>
                <a:cubicBezTo>
                  <a:pt x="502746" y="-59220"/>
                  <a:pt x="64086" y="19168"/>
                  <a:pt x="0" y="0"/>
                </a:cubicBezTo>
              </a:path>
            </a:pathLst>
          </a:custGeom>
          <a:ln w="31750">
            <a:solidFill>
              <a:srgbClr val="D95F0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F5E91B-1F87-461F-BCDC-396B8910AD91}"/>
              </a:ext>
            </a:extLst>
          </p:cNvPr>
          <p:cNvGrpSpPr/>
          <p:nvPr/>
        </p:nvGrpSpPr>
        <p:grpSpPr>
          <a:xfrm>
            <a:off x="8548688" y="3059907"/>
            <a:ext cx="671512" cy="971404"/>
            <a:chOff x="8518509" y="3090059"/>
            <a:chExt cx="701691" cy="941251"/>
          </a:xfrm>
        </p:grpSpPr>
        <p:sp>
          <p:nvSpPr>
            <p:cNvPr id="47" name="Graphic 36">
              <a:extLst>
                <a:ext uri="{FF2B5EF4-FFF2-40B4-BE49-F238E27FC236}">
                  <a16:creationId xmlns:a16="http://schemas.microsoft.com/office/drawing/2014/main" id="{277647D0-BB2D-4455-89FA-F334B006F76B}"/>
                </a:ext>
              </a:extLst>
            </p:cNvPr>
            <p:cNvSpPr/>
            <p:nvPr/>
          </p:nvSpPr>
          <p:spPr>
            <a:xfrm flipV="1">
              <a:off x="8518509" y="3090059"/>
              <a:ext cx="701690" cy="873197"/>
            </a:xfrm>
            <a:custGeom>
              <a:avLst/>
              <a:gdLst>
                <a:gd name="connsiteX0" fmla="*/ 1181100 w 1181100"/>
                <a:gd name="connsiteY0" fmla="*/ 1238621 h 1239373"/>
                <a:gd name="connsiteX1" fmla="*/ 590550 w 1181100"/>
                <a:gd name="connsiteY1" fmla="*/ 619687 h 1239373"/>
                <a:gd name="connsiteX2" fmla="*/ 0 w 1181100"/>
                <a:gd name="connsiteY2" fmla="*/ 752 h 1239373"/>
                <a:gd name="connsiteX0" fmla="*/ 1181100 w 1181100"/>
                <a:gd name="connsiteY0" fmla="*/ 1237869 h 1255442"/>
                <a:gd name="connsiteX1" fmla="*/ 546757 w 1181100"/>
                <a:gd name="connsiteY1" fmla="*/ 734106 h 1255442"/>
                <a:gd name="connsiteX2" fmla="*/ 0 w 1181100"/>
                <a:gd name="connsiteY2" fmla="*/ 0 h 1255442"/>
                <a:gd name="connsiteX0" fmla="*/ 1165175 w 1165175"/>
                <a:gd name="connsiteY0" fmla="*/ 1248338 h 1263365"/>
                <a:gd name="connsiteX1" fmla="*/ 546757 w 1165175"/>
                <a:gd name="connsiteY1" fmla="*/ 734106 h 1263365"/>
                <a:gd name="connsiteX2" fmla="*/ 0 w 1165175"/>
                <a:gd name="connsiteY2" fmla="*/ 0 h 1263365"/>
                <a:gd name="connsiteX0" fmla="*/ 1165175 w 1165175"/>
                <a:gd name="connsiteY0" fmla="*/ 1248338 h 1251606"/>
                <a:gd name="connsiteX1" fmla="*/ 530832 w 1165175"/>
                <a:gd name="connsiteY1" fmla="*/ 664305 h 1251606"/>
                <a:gd name="connsiteX2" fmla="*/ 0 w 1165175"/>
                <a:gd name="connsiteY2" fmla="*/ 0 h 1251606"/>
                <a:gd name="connsiteX0" fmla="*/ 1189063 w 1189063"/>
                <a:gd name="connsiteY0" fmla="*/ 1228007 h 1233753"/>
                <a:gd name="connsiteX1" fmla="*/ 530832 w 1189063"/>
                <a:gd name="connsiteY1" fmla="*/ 664305 h 1233753"/>
                <a:gd name="connsiteX2" fmla="*/ 0 w 1189063"/>
                <a:gd name="connsiteY2" fmla="*/ 0 h 1233753"/>
                <a:gd name="connsiteX0" fmla="*/ 1173138 w 1173138"/>
                <a:gd name="connsiteY0" fmla="*/ 1238173 h 1242583"/>
                <a:gd name="connsiteX1" fmla="*/ 530832 w 1173138"/>
                <a:gd name="connsiteY1" fmla="*/ 664305 h 1242583"/>
                <a:gd name="connsiteX2" fmla="*/ 0 w 1173138"/>
                <a:gd name="connsiteY2" fmla="*/ 0 h 124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138" h="1242583">
                  <a:moveTo>
                    <a:pt x="1173138" y="1238173"/>
                  </a:moveTo>
                  <a:cubicBezTo>
                    <a:pt x="1173138" y="1238173"/>
                    <a:pt x="530832" y="1331055"/>
                    <a:pt x="530832" y="664305"/>
                  </a:cubicBezTo>
                  <a:cubicBezTo>
                    <a:pt x="530832" y="-2445"/>
                    <a:pt x="0" y="0"/>
                    <a:pt x="0" y="0"/>
                  </a:cubicBezTo>
                </a:path>
              </a:pathLst>
            </a:custGeom>
            <a:ln w="31750">
              <a:solidFill>
                <a:srgbClr val="D95F02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36">
              <a:extLst>
                <a:ext uri="{FF2B5EF4-FFF2-40B4-BE49-F238E27FC236}">
                  <a16:creationId xmlns:a16="http://schemas.microsoft.com/office/drawing/2014/main" id="{F66D82D5-8BA4-45DD-9216-DA415CA8B57F}"/>
                </a:ext>
              </a:extLst>
            </p:cNvPr>
            <p:cNvSpPr/>
            <p:nvPr/>
          </p:nvSpPr>
          <p:spPr>
            <a:xfrm flipV="1">
              <a:off x="8518510" y="3198444"/>
              <a:ext cx="701690" cy="832866"/>
            </a:xfrm>
            <a:custGeom>
              <a:avLst/>
              <a:gdLst>
                <a:gd name="connsiteX0" fmla="*/ 1181100 w 1181100"/>
                <a:gd name="connsiteY0" fmla="*/ 1238621 h 1239373"/>
                <a:gd name="connsiteX1" fmla="*/ 590550 w 1181100"/>
                <a:gd name="connsiteY1" fmla="*/ 619687 h 1239373"/>
                <a:gd name="connsiteX2" fmla="*/ 0 w 1181100"/>
                <a:gd name="connsiteY2" fmla="*/ 752 h 1239373"/>
                <a:gd name="connsiteX0" fmla="*/ 1181100 w 1181100"/>
                <a:gd name="connsiteY0" fmla="*/ 1241507 h 1241514"/>
                <a:gd name="connsiteX1" fmla="*/ 650268 w 1181100"/>
                <a:gd name="connsiteY1" fmla="*/ 584182 h 1241514"/>
                <a:gd name="connsiteX2" fmla="*/ 0 w 1181100"/>
                <a:gd name="connsiteY2" fmla="*/ 3638 h 1241514"/>
                <a:gd name="connsiteX0" fmla="*/ 1181100 w 1181100"/>
                <a:gd name="connsiteY0" fmla="*/ 1240162 h 1240261"/>
                <a:gd name="connsiteX1" fmla="*/ 654248 w 1181100"/>
                <a:gd name="connsiteY1" fmla="*/ 596798 h 1240261"/>
                <a:gd name="connsiteX2" fmla="*/ 0 w 1181100"/>
                <a:gd name="connsiteY2" fmla="*/ 2293 h 1240261"/>
                <a:gd name="connsiteX0" fmla="*/ 1173139 w 1173139"/>
                <a:gd name="connsiteY0" fmla="*/ 1208749 h 1209840"/>
                <a:gd name="connsiteX1" fmla="*/ 654248 w 1173139"/>
                <a:gd name="connsiteY1" fmla="*/ 596797 h 1209840"/>
                <a:gd name="connsiteX2" fmla="*/ 0 w 1173139"/>
                <a:gd name="connsiteY2" fmla="*/ 2292 h 1209840"/>
                <a:gd name="connsiteX0" fmla="*/ 1173139 w 1173139"/>
                <a:gd name="connsiteY0" fmla="*/ 1206457 h 1222311"/>
                <a:gd name="connsiteX1" fmla="*/ 650268 w 1173139"/>
                <a:gd name="connsiteY1" fmla="*/ 695717 h 1222311"/>
                <a:gd name="connsiteX2" fmla="*/ 0 w 1173139"/>
                <a:gd name="connsiteY2" fmla="*/ 0 h 1222311"/>
                <a:gd name="connsiteX0" fmla="*/ 1173139 w 1173139"/>
                <a:gd name="connsiteY0" fmla="*/ 1206457 h 1220680"/>
                <a:gd name="connsiteX1" fmla="*/ 650268 w 1173139"/>
                <a:gd name="connsiteY1" fmla="*/ 688738 h 1220680"/>
                <a:gd name="connsiteX2" fmla="*/ 0 w 1173139"/>
                <a:gd name="connsiteY2" fmla="*/ 0 h 122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139" h="1220680">
                  <a:moveTo>
                    <a:pt x="1173139" y="1206457"/>
                  </a:moveTo>
                  <a:cubicBezTo>
                    <a:pt x="1173139" y="1206457"/>
                    <a:pt x="650268" y="1355488"/>
                    <a:pt x="650268" y="688738"/>
                  </a:cubicBezTo>
                  <a:cubicBezTo>
                    <a:pt x="650268" y="21988"/>
                    <a:pt x="0" y="0"/>
                    <a:pt x="0" y="0"/>
                  </a:cubicBezTo>
                </a:path>
              </a:pathLst>
            </a:custGeom>
            <a:ln w="31750">
              <a:solidFill>
                <a:srgbClr val="7570B3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C339FF-05F8-E54F-A07D-B9142546D2CE}"/>
              </a:ext>
            </a:extLst>
          </p:cNvPr>
          <p:cNvSpPr txBox="1"/>
          <p:nvPr/>
        </p:nvSpPr>
        <p:spPr>
          <a:xfrm>
            <a:off x="1326903" y="406641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= 29,755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AF5CA-FEFF-804B-BE1D-E573FB212E0C}"/>
              </a:ext>
            </a:extLst>
          </p:cNvPr>
          <p:cNvSpPr txBox="1"/>
          <p:nvPr/>
        </p:nvSpPr>
        <p:spPr>
          <a:xfrm>
            <a:off x="1311632" y="312528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= 176,110</a:t>
            </a:r>
          </a:p>
        </p:txBody>
      </p:sp>
    </p:spTree>
    <p:extLst>
      <p:ext uri="{BB962C8B-B14F-4D97-AF65-F5344CB8AC3E}">
        <p14:creationId xmlns:p14="http://schemas.microsoft.com/office/powerpoint/2010/main" val="61491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32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Schoolbook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Trang (DEBI)</dc:creator>
  <cp:lastModifiedBy>Le, Trang (DEBI)</cp:lastModifiedBy>
  <cp:revision>18</cp:revision>
  <cp:lastPrinted>2021-03-15T17:19:49Z</cp:lastPrinted>
  <dcterms:created xsi:type="dcterms:W3CDTF">2021-03-14T12:47:23Z</dcterms:created>
  <dcterms:modified xsi:type="dcterms:W3CDTF">2021-03-22T15:20:09Z</dcterms:modified>
</cp:coreProperties>
</file>