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6807200" cy="9939338"/>
  <p:embeddedFontLst>
    <p:embeddedFont>
      <p:font typeface="Arial Narrow" panose="020B0606020202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120">
          <p15:clr>
            <a:srgbClr val="A4A3A4"/>
          </p15:clr>
        </p15:guide>
        <p15:guide id="2" pos="6068">
          <p15:clr>
            <a:srgbClr val="A4A3A4"/>
          </p15:clr>
        </p15:guide>
        <p15:guide id="3" pos="1396">
          <p15:clr>
            <a:srgbClr val="A4A3A4"/>
          </p15:clr>
        </p15:guide>
        <p15:guide id="4" pos="3438">
          <p15:clr>
            <a:srgbClr val="A4A3A4"/>
          </p15:clr>
        </p15:guide>
        <p15:guide id="5" pos="1805">
          <p15:clr>
            <a:srgbClr val="A4A3A4"/>
          </p15:clr>
        </p15:guide>
        <p15:guide id="6" orient="horz" pos="1253">
          <p15:clr>
            <a:srgbClr val="A4A3A4"/>
          </p15:clr>
        </p15:guide>
        <p15:guide id="7" pos="6084">
          <p15:clr>
            <a:srgbClr val="A4A3A4"/>
          </p15:clr>
        </p15:guide>
        <p15:guide id="8" pos="61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gVfDZRjy9EG928Hr8IW77HdV75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84" y="48"/>
      </p:cViewPr>
      <p:guideLst>
        <p:guide pos="3120"/>
        <p:guide pos="6068"/>
        <p:guide pos="1396"/>
        <p:guide pos="3438"/>
        <p:guide pos="1805"/>
        <p:guide orient="horz" pos="1253"/>
        <p:guide pos="6084"/>
        <p:guide pos="61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6038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2788" y="746125"/>
            <a:ext cx="5381625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 txBox="1">
            <a:spLocks noGrp="1"/>
          </p:cNvSpPr>
          <p:nvPr>
            <p:ph type="body" idx="1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 txBox="1">
            <a:spLocks noGrp="1"/>
          </p:cNvSpPr>
          <p:nvPr>
            <p:ph type="body" idx="1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:notes"/>
          <p:cNvSpPr txBox="1">
            <a:spLocks noGrp="1"/>
          </p:cNvSpPr>
          <p:nvPr>
            <p:ph type="body" idx="1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 txBox="1">
            <a:spLocks noGrp="1"/>
          </p:cNvSpPr>
          <p:nvPr>
            <p:ph type="body" idx="1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3399" y="6343868"/>
            <a:ext cx="1015321" cy="40580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769821" y="687967"/>
            <a:ext cx="4331635" cy="101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SMS App 사용 매뉴얼</a:t>
            </a:r>
            <a:endParaRPr/>
          </a:p>
        </p:txBody>
      </p:sp>
      <p:cxnSp>
        <p:nvCxnSpPr>
          <p:cNvPr id="19" name="Google Shape;19;p1"/>
          <p:cNvCxnSpPr/>
          <p:nvPr/>
        </p:nvCxnSpPr>
        <p:spPr>
          <a:xfrm>
            <a:off x="2061561" y="1791373"/>
            <a:ext cx="5788771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" name="Google Shape;20;p1"/>
          <p:cNvPicPr preferRelativeResize="0"/>
          <p:nvPr/>
        </p:nvPicPr>
        <p:blipFill rotWithShape="1">
          <a:blip r:embed="rId4">
            <a:alphaModFix/>
          </a:blip>
          <a:srcRect l="6944" t="11030"/>
          <a:stretch/>
        </p:blipFill>
        <p:spPr>
          <a:xfrm>
            <a:off x="3445766" y="2111030"/>
            <a:ext cx="3014468" cy="301970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"/>
          <p:cNvSpPr txBox="1"/>
          <p:nvPr/>
        </p:nvSpPr>
        <p:spPr>
          <a:xfrm>
            <a:off x="3130496" y="5112165"/>
            <a:ext cx="36102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서울과학종합대학원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600" b="1" dirty="0">
                <a:solidFill>
                  <a:schemeClr val="dk1"/>
                </a:solidFill>
              </a:rPr>
              <a:t> </a:t>
            </a:r>
            <a:r>
              <a:rPr lang="en-US" sz="1600" b="1" dirty="0" err="1">
                <a:solidFill>
                  <a:schemeClr val="dk1"/>
                </a:solidFill>
              </a:rPr>
              <a:t>디지털혁신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처</a:t>
            </a: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담당자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김기현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팀원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khkim@assist.ac.kr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2"/>
          <p:cNvCxnSpPr/>
          <p:nvPr/>
        </p:nvCxnSpPr>
        <p:spPr>
          <a:xfrm>
            <a:off x="0" y="514601"/>
            <a:ext cx="990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2"/>
          <p:cNvSpPr txBox="1"/>
          <p:nvPr/>
        </p:nvSpPr>
        <p:spPr>
          <a:xfrm>
            <a:off x="70814" y="44624"/>
            <a:ext cx="1439818" cy="42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 앱  설치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 txBox="1"/>
          <p:nvPr/>
        </p:nvSpPr>
        <p:spPr>
          <a:xfrm>
            <a:off x="4760028" y="6598860"/>
            <a:ext cx="40908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2 / 8</a:t>
            </a:r>
            <a:endParaRPr sz="1100" b="0" i="0" u="none" strike="noStrike" cap="none">
              <a:solidFill>
                <a:srgbClr val="C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9" name="Google Shape;2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3399" y="6343868"/>
            <a:ext cx="1015321" cy="40580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"/>
          <p:cNvSpPr/>
          <p:nvPr/>
        </p:nvSpPr>
        <p:spPr>
          <a:xfrm>
            <a:off x="4405271" y="2024467"/>
            <a:ext cx="471000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AutoNum type="arabicPeriod"/>
            </a:pPr>
            <a:r>
              <a:rPr lang="en-US"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Apk 파일을 다운로드 합니다</a:t>
            </a:r>
            <a:endParaRPr sz="16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</a:pPr>
            <a:endParaRPr sz="16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AutoNum type="arabicPeriod"/>
            </a:pPr>
            <a:r>
              <a:rPr lang="en-US"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Apk 파일을 실행하여, App을 설치합니다.</a:t>
            </a:r>
            <a:endParaRPr/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</a:pPr>
            <a:endParaRPr sz="16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AutoNum type="arabicPeriod"/>
            </a:pPr>
            <a:r>
              <a:rPr lang="en-US"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App 설정에서, 거부된 권한을 모두 허용합니다. </a:t>
            </a:r>
            <a:endParaRPr/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</a:pPr>
            <a:endParaRPr sz="16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AutoNum type="arabicPeriod"/>
            </a:pPr>
            <a:r>
              <a:rPr lang="en-US"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App을 실행합니다.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FF0000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FF0000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1" name="Google Shape;31;p2"/>
          <p:cNvPicPr preferRelativeResize="0"/>
          <p:nvPr/>
        </p:nvPicPr>
        <p:blipFill rotWithShape="1">
          <a:blip r:embed="rId4">
            <a:alphaModFix/>
          </a:blip>
          <a:srcRect t="4227" b="-36"/>
          <a:stretch/>
        </p:blipFill>
        <p:spPr>
          <a:xfrm>
            <a:off x="790723" y="641628"/>
            <a:ext cx="3226173" cy="570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3"/>
          <p:cNvCxnSpPr/>
          <p:nvPr/>
        </p:nvCxnSpPr>
        <p:spPr>
          <a:xfrm>
            <a:off x="214325" y="257251"/>
            <a:ext cx="990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3"/>
          <p:cNvSpPr txBox="1"/>
          <p:nvPr/>
        </p:nvSpPr>
        <p:spPr>
          <a:xfrm>
            <a:off x="70814" y="-168001"/>
            <a:ext cx="246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버튼별 기능 설명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4760028" y="6598860"/>
            <a:ext cx="40908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2 / 8</a:t>
            </a:r>
            <a:endParaRPr sz="1100" b="0">
              <a:solidFill>
                <a:srgbClr val="C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4351052" y="897168"/>
            <a:ext cx="5066443" cy="427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① 예약하기</a:t>
            </a:r>
            <a:endParaRPr sz="1600" b="1">
              <a:solidFill>
                <a:srgbClr val="FF0000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     </a:t>
            </a:r>
            <a:r>
              <a:rPr lang="en-US" sz="16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: 스프레드시트에 설정한 시간대로 각 문자의 전송을 예약한다. 누르면               으로 바뀐다.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FF0000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② 예약취소</a:t>
            </a:r>
            <a:endParaRPr sz="1600" b="1">
              <a:solidFill>
                <a:srgbClr val="FF0000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     </a:t>
            </a:r>
            <a:r>
              <a:rPr lang="en-US" sz="16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: 문자 예약을 취소한다.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FF0000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③ 지금 보내기</a:t>
            </a:r>
            <a:endParaRPr sz="1600" b="1">
              <a:solidFill>
                <a:srgbClr val="FF0000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: 스프레드시트에 있는 문자를, 설정한 시간을 무시하고 모두 지금 전송한다.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FF0000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④ 앱 종료</a:t>
            </a:r>
            <a:endParaRPr sz="1600" b="1">
              <a:solidFill>
                <a:srgbClr val="FF0000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: 앱을 종료한다.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FF0000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FF0000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FF0000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40" name="Google Shape;40;p3"/>
          <p:cNvPicPr preferRelativeResize="0"/>
          <p:nvPr/>
        </p:nvPicPr>
        <p:blipFill rotWithShape="1">
          <a:blip r:embed="rId3">
            <a:alphaModFix/>
          </a:blip>
          <a:srcRect l="30500" t="83268" r="48044" b="11818"/>
          <a:stretch/>
        </p:blipFill>
        <p:spPr>
          <a:xfrm>
            <a:off x="6817839" y="1412776"/>
            <a:ext cx="789640" cy="3369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Google Shape;41;p3"/>
          <p:cNvGrpSpPr/>
          <p:nvPr/>
        </p:nvGrpSpPr>
        <p:grpSpPr>
          <a:xfrm>
            <a:off x="573298" y="692701"/>
            <a:ext cx="3088771" cy="5758575"/>
            <a:chOff x="573298" y="692701"/>
            <a:chExt cx="3088771" cy="5758575"/>
          </a:xfrm>
        </p:grpSpPr>
        <p:pic>
          <p:nvPicPr>
            <p:cNvPr id="42" name="Google Shape;42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73298" y="692701"/>
              <a:ext cx="3088771" cy="5758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Google Shape;43;p3"/>
            <p:cNvSpPr/>
            <p:nvPr/>
          </p:nvSpPr>
          <p:spPr>
            <a:xfrm>
              <a:off x="1274836" y="5024396"/>
              <a:ext cx="37367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0000"/>
                  </a:solidFill>
                  <a:latin typeface="Gulim"/>
                  <a:ea typeface="Gulim"/>
                  <a:cs typeface="Gulim"/>
                  <a:sym typeface="Gulim"/>
                </a:rPr>
                <a:t>①</a:t>
              </a:r>
              <a:endParaRPr sz="20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993007" y="5044453"/>
              <a:ext cx="37367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0000"/>
                  </a:solidFill>
                  <a:latin typeface="Gulim"/>
                  <a:ea typeface="Gulim"/>
                  <a:cs typeface="Gulim"/>
                  <a:sym typeface="Gulim"/>
                </a:rPr>
                <a:t>②</a:t>
              </a:r>
              <a:endParaRPr sz="20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219330" y="5647338"/>
              <a:ext cx="37367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0000"/>
                  </a:solidFill>
                  <a:latin typeface="Gulim"/>
                  <a:ea typeface="Gulim"/>
                  <a:cs typeface="Gulim"/>
                  <a:sym typeface="Gulim"/>
                </a:rPr>
                <a:t>③</a:t>
              </a:r>
              <a:endParaRPr sz="20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023016" y="5667395"/>
              <a:ext cx="37367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0000"/>
                  </a:solidFill>
                  <a:latin typeface="Gulim"/>
                  <a:ea typeface="Gulim"/>
                  <a:cs typeface="Gulim"/>
                  <a:sym typeface="Gulim"/>
                </a:rPr>
                <a:t>④</a:t>
              </a:r>
              <a:endParaRPr sz="20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7" name="Google Shape;47;p3"/>
            <p:cNvSpPr txBox="1"/>
            <p:nvPr/>
          </p:nvSpPr>
          <p:spPr>
            <a:xfrm>
              <a:off x="586650" y="971550"/>
              <a:ext cx="3062100" cy="1046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[AI전략경영MBA] 안녕하세요. </a:t>
              </a:r>
              <a:endParaRPr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금일 진행되는 AI전략경영MBA 수업안내 드립니다.</a:t>
              </a:r>
              <a:endParaRPr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8" name="Google Shape;48;p3"/>
            <p:cNvSpPr txBox="1"/>
            <p:nvPr/>
          </p:nvSpPr>
          <p:spPr>
            <a:xfrm>
              <a:off x="586650" y="2018250"/>
              <a:ext cx="3062100" cy="1046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</a:rPr>
                <a:t>[AI전략경영MBA] 안녕하세요. </a:t>
              </a:r>
              <a:endParaRPr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</a:rPr>
                <a:t>금일 진행되는 AI전략경영MBA 수업안내 드립니다.</a:t>
              </a:r>
              <a:endParaRPr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9" name="Google Shape;49;p3"/>
            <p:cNvSpPr txBox="1"/>
            <p:nvPr/>
          </p:nvSpPr>
          <p:spPr>
            <a:xfrm>
              <a:off x="586650" y="3048638"/>
              <a:ext cx="3062100" cy="1046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</a:rPr>
                <a:t>[AI전략경영MBA] 안녕하세요. </a:t>
              </a:r>
              <a:endParaRPr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</a:rPr>
                <a:t>금일 진행되는 AI전략경영MBA 수업안내 드립니다.</a:t>
              </a:r>
              <a:endParaRPr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50" name="Google Shape;50;p3"/>
            <p:cNvSpPr txBox="1"/>
            <p:nvPr/>
          </p:nvSpPr>
          <p:spPr>
            <a:xfrm>
              <a:off x="586650" y="4108138"/>
              <a:ext cx="3062100" cy="1046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</a:rPr>
                <a:t>[AI전략경영MBA] 안녕하세요. </a:t>
              </a:r>
              <a:endParaRPr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</a:rPr>
                <a:t>금일 진행되는 AI전략경영MBA 수업안내 드립니다.</a:t>
              </a:r>
              <a:endParaRPr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ulim"/>
                <a:ea typeface="Gulim"/>
                <a:cs typeface="Gulim"/>
                <a:sym typeface="Gulim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4"/>
          <p:cNvCxnSpPr/>
          <p:nvPr/>
        </p:nvCxnSpPr>
        <p:spPr>
          <a:xfrm>
            <a:off x="0" y="514601"/>
            <a:ext cx="990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4"/>
          <p:cNvSpPr txBox="1"/>
          <p:nvPr/>
        </p:nvSpPr>
        <p:spPr>
          <a:xfrm>
            <a:off x="4664968" y="611705"/>
            <a:ext cx="4749238" cy="4568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과정 운영 담당자는 모든 문자 유형에 대해  ＂담당자 확인용 메시지＂를 학생들보다 하루 전 (오전 7시)에 받게 된다.</a:t>
            </a:r>
            <a:endParaRPr/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 해당 문자는 학생들에게 내일 보내질 문자이다.</a:t>
            </a:r>
            <a:endParaRPr/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내용을 확인하고 수정사항이 있을 경우, 오후 11시 30분까지 수정해야 한다.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다만 하지 못한 경우, 수동으로 예약을 수정할 수 있다 (방법은 다음 페이지를 참고).</a:t>
            </a:r>
            <a:endParaRPr/>
          </a:p>
        </p:txBody>
      </p:sp>
      <p:sp>
        <p:nvSpPr>
          <p:cNvPr id="57" name="Google Shape;57;p4"/>
          <p:cNvSpPr txBox="1"/>
          <p:nvPr/>
        </p:nvSpPr>
        <p:spPr>
          <a:xfrm>
            <a:off x="70814" y="44624"/>
            <a:ext cx="3366627" cy="43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담당자 확인용 문자메시지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4760028" y="6598860"/>
            <a:ext cx="40908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3 / 8</a:t>
            </a:r>
            <a:endParaRPr sz="1100" b="0">
              <a:solidFill>
                <a:srgbClr val="C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59" name="Google Shape;5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3399" y="6343868"/>
            <a:ext cx="1015321" cy="405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4"/>
          <p:cNvPicPr preferRelativeResize="0"/>
          <p:nvPr/>
        </p:nvPicPr>
        <p:blipFill rotWithShape="1">
          <a:blip r:embed="rId4">
            <a:alphaModFix/>
          </a:blip>
          <a:srcRect t="9450" b="13250"/>
          <a:stretch/>
        </p:blipFill>
        <p:spPr>
          <a:xfrm>
            <a:off x="848544" y="906128"/>
            <a:ext cx="3167063" cy="530120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4"/>
          <p:cNvSpPr/>
          <p:nvPr/>
        </p:nvSpPr>
        <p:spPr>
          <a:xfrm>
            <a:off x="920552" y="1052735"/>
            <a:ext cx="2952328" cy="115212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5"/>
          <p:cNvCxnSpPr/>
          <p:nvPr/>
        </p:nvCxnSpPr>
        <p:spPr>
          <a:xfrm>
            <a:off x="0" y="514601"/>
            <a:ext cx="990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5"/>
          <p:cNvSpPr txBox="1"/>
          <p:nvPr/>
        </p:nvSpPr>
        <p:spPr>
          <a:xfrm>
            <a:off x="5601072" y="1141568"/>
            <a:ext cx="4176464" cy="50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모듈버튼을 눌러, 특정 모듈에 해당되는 예약을 수정할 수 있다.</a:t>
            </a:r>
            <a:endParaRPr/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누르면 스크립트가 실행되며, 그 모듈에 해당되는 문자들만 대기열에서 삭제되어 다시 수정된 시트내용을 바탕으로 재예약된다.</a:t>
            </a:r>
            <a:endParaRPr/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작업이 완료되면 “스크립트 완료＂메시지가 뜨고 사라진다.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※  이 기능은 전날 오후11시 30분까지 오늘 보낼 문자내용을 수정하지 못한 경우에만 사용하는 의미가 있다.  내일 보낼 문자부터는 다시  수정내용이 자동으로 반영되어 새롭게 대기열이 작성된다.</a:t>
            </a:r>
            <a:endParaRPr/>
          </a:p>
        </p:txBody>
      </p:sp>
      <p:sp>
        <p:nvSpPr>
          <p:cNvPr id="68" name="Google Shape;68;p5"/>
          <p:cNvSpPr txBox="1"/>
          <p:nvPr/>
        </p:nvSpPr>
        <p:spPr>
          <a:xfrm>
            <a:off x="70814" y="44624"/>
            <a:ext cx="1563248" cy="43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예약 수정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"/>
          <p:cNvSpPr txBox="1"/>
          <p:nvPr/>
        </p:nvSpPr>
        <p:spPr>
          <a:xfrm>
            <a:off x="4760028" y="6598860"/>
            <a:ext cx="40908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3 / 8</a:t>
            </a:r>
            <a:endParaRPr sz="1100" b="0">
              <a:solidFill>
                <a:srgbClr val="C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70" name="Google Shape;7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3399" y="6343868"/>
            <a:ext cx="1015321" cy="405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781" y="836712"/>
            <a:ext cx="4828436" cy="432048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5"/>
          <p:cNvSpPr/>
          <p:nvPr/>
        </p:nvSpPr>
        <p:spPr>
          <a:xfrm>
            <a:off x="1208584" y="836712"/>
            <a:ext cx="1656184" cy="432015"/>
          </a:xfrm>
          <a:prstGeom prst="rect">
            <a:avLst/>
          </a:prstGeom>
          <a:noFill/>
          <a:ln w="25400" cap="flat" cmpd="sng">
            <a:solidFill>
              <a:srgbClr val="0094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73" name="Google Shape;73;p5"/>
          <p:cNvCxnSpPr/>
          <p:nvPr/>
        </p:nvCxnSpPr>
        <p:spPr>
          <a:xfrm>
            <a:off x="2864768" y="1268727"/>
            <a:ext cx="3024336" cy="3274471"/>
          </a:xfrm>
          <a:prstGeom prst="straightConnector1">
            <a:avLst/>
          </a:prstGeom>
          <a:noFill/>
          <a:ln w="28575" cap="flat" cmpd="sng">
            <a:solidFill>
              <a:srgbClr val="00CB97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318</Words>
  <Application>Microsoft Office PowerPoint</Application>
  <PresentationFormat>A4 용지(210x297mm)</PresentationFormat>
  <Paragraphs>60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Gulim</vt:lpstr>
      <vt:lpstr>Arial Narrow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이시영</dc:creator>
  <cp:lastModifiedBy>김 기현</cp:lastModifiedBy>
  <cp:revision>5</cp:revision>
  <dcterms:created xsi:type="dcterms:W3CDTF">2008-11-26T05:44:28Z</dcterms:created>
  <dcterms:modified xsi:type="dcterms:W3CDTF">2022-02-09T12:05:47Z</dcterms:modified>
</cp:coreProperties>
</file>