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70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B9D3-6517-4097-A3F8-409E3AEC264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27C6-556F-4201-88DE-7B4711EFF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B9D3-6517-4097-A3F8-409E3AEC264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27C6-556F-4201-88DE-7B4711EFF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6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B9D3-6517-4097-A3F8-409E3AEC264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27C6-556F-4201-88DE-7B4711EFF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08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B9D3-6517-4097-A3F8-409E3AEC264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27C6-556F-4201-88DE-7B4711EFF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7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B9D3-6517-4097-A3F8-409E3AEC264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27C6-556F-4201-88DE-7B4711EFF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B9D3-6517-4097-A3F8-409E3AEC264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27C6-556F-4201-88DE-7B4711EFF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B9D3-6517-4097-A3F8-409E3AEC264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27C6-556F-4201-88DE-7B4711EFF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5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B9D3-6517-4097-A3F8-409E3AEC264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27C6-556F-4201-88DE-7B4711EFF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B9D3-6517-4097-A3F8-409E3AEC264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27C6-556F-4201-88DE-7B4711EFF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7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B9D3-6517-4097-A3F8-409E3AEC264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27C6-556F-4201-88DE-7B4711EFF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5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B9D3-6517-4097-A3F8-409E3AEC264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27C6-556F-4201-88DE-7B4711EFF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3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EB9D3-6517-4097-A3F8-409E3AEC264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27C6-556F-4201-88DE-7B4711EFF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76636" y="1285874"/>
            <a:ext cx="5038727" cy="3929064"/>
            <a:chOff x="342898" y="619124"/>
            <a:chExt cx="5038727" cy="3929064"/>
          </a:xfrm>
        </p:grpSpPr>
        <p:sp>
          <p:nvSpPr>
            <p:cNvPr id="4" name="矩形: 圆角 3"/>
            <p:cNvSpPr/>
            <p:nvPr/>
          </p:nvSpPr>
          <p:spPr>
            <a:xfrm>
              <a:off x="342899" y="2762250"/>
              <a:ext cx="5038725" cy="71437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Service</a:t>
              </a:r>
              <a:endParaRPr lang="zh-CN" altLang="en-US" dirty="0"/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342899" y="1690687"/>
              <a:ext cx="2409826" cy="71437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Web Controller</a:t>
              </a:r>
              <a:endParaRPr lang="zh-CN" altLang="en-US" dirty="0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342899" y="3833813"/>
              <a:ext cx="2867026" cy="71437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3581400" y="3833812"/>
              <a:ext cx="1800225" cy="71437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endParaRPr lang="zh-CN" altLang="en-US" dirty="0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3009900" y="1690686"/>
              <a:ext cx="2371724" cy="71437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Manager Controller</a:t>
              </a:r>
              <a:endParaRPr lang="zh-CN" altLang="en-US" dirty="0"/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342898" y="619124"/>
              <a:ext cx="5038725" cy="71437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Nginx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8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576637" y="928687"/>
            <a:ext cx="5038726" cy="5000625"/>
            <a:chOff x="3576636" y="1285874"/>
            <a:chExt cx="5038726" cy="5000625"/>
          </a:xfrm>
        </p:grpSpPr>
        <p:sp>
          <p:nvSpPr>
            <p:cNvPr id="3" name="矩形: 圆角 2"/>
            <p:cNvSpPr/>
            <p:nvPr/>
          </p:nvSpPr>
          <p:spPr>
            <a:xfrm>
              <a:off x="3576637" y="4500562"/>
              <a:ext cx="5038725" cy="71437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Service</a:t>
              </a:r>
              <a:endParaRPr lang="zh-CN" altLang="en-US" dirty="0"/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3576636" y="5572124"/>
              <a:ext cx="2867026" cy="71437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6815136" y="5572124"/>
              <a:ext cx="1800225" cy="71437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3576637" y="3429000"/>
              <a:ext cx="5038725" cy="71437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Blog Service</a:t>
              </a:r>
              <a:endParaRPr lang="zh-CN" altLang="en-US" dirty="0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3576636" y="1285874"/>
              <a:ext cx="5038725" cy="71437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Nginx</a:t>
              </a:r>
              <a:endParaRPr lang="zh-CN" altLang="en-US" dirty="0"/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3576636" y="2357437"/>
              <a:ext cx="2409826" cy="71437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NodeJS</a:t>
              </a:r>
              <a:endParaRPr lang="zh-CN" altLang="en-US" dirty="0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6205535" y="2357436"/>
              <a:ext cx="2409826" cy="71437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Manager View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776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28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kiss</dc:creator>
  <cp:lastModifiedBy>kiss</cp:lastModifiedBy>
  <cp:revision>5</cp:revision>
  <dcterms:created xsi:type="dcterms:W3CDTF">2017-03-29T05:03:29Z</dcterms:created>
  <dcterms:modified xsi:type="dcterms:W3CDTF">2017-03-29T05:16:03Z</dcterms:modified>
</cp:coreProperties>
</file>