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ED0"/>
    <a:srgbClr val="8AA7DA"/>
    <a:srgbClr val="FF0000"/>
    <a:srgbClr val="013B69"/>
    <a:srgbClr val="85ABA2"/>
    <a:srgbClr val="AFCC70"/>
    <a:srgbClr val="001D2A"/>
    <a:srgbClr val="004C6E"/>
    <a:srgbClr val="6D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E97975-6CAA-4186-80AE-E53C64DAB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96A831-1ACE-4495-9134-17F96DC61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13CB91-8C4E-4025-9FFA-BD3CC382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78FDDD-011F-47B7-BD1E-66250C0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0BAC3A-DCA7-42E2-81E6-0B73B92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03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C3D029-EFC9-4621-A4FB-EBED7ED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B29267-CB15-44EC-8530-B9755E64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3657E8-22C1-45F5-B747-C7F832B0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B68E55-B2A1-4F5E-BF58-0E70F5E5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245046-B982-49D2-84EB-9F45ACE4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64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DB21F6-483A-4566-973B-DC97A1CC5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5910D7C-7D5B-48B4-8224-E0749CDA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55169A-E80A-4039-A7B3-2454FEF2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7FCD4E-4916-4754-A1EB-6CF820D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3E03DE-43B4-4407-B62E-8EF90041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35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3698F-041B-43CB-AA83-B5B75327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C082C9-9BC3-464A-BAC8-197931F0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F606D4-4E88-43CB-AD7C-057EF4C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B42CD6-3D6B-4010-BF62-06311D0A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50F4A4-57F7-4C85-95D1-370E033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2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E55B8-0925-42A8-8E6F-DA71AB13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81A9C6-D0DA-4F43-837E-13012469E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662174-C9BF-4370-B6D2-CEB76361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D10607-90F2-4495-A22E-B3C1B542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8483D3-D6B0-4C76-9B59-E5AD868E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67DB97-2A4D-404C-9A66-2163A4EC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50585-1681-409F-BC0E-B4D521FC2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5C5D0C-B94B-4FC8-9C45-7217C673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58C528-9F5F-41C3-B530-AE63FEE0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E03963F-AE34-409F-AF19-EB167D57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E62E38-2396-4BB1-B6A6-F18C0FC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A8C9FD-E79E-414B-A7BD-B328425E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29C279-9707-43F3-84B8-5EE1A551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1DF767-677E-4B20-B8BE-C43BAAD2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9688C0-DFA3-4D1D-BA90-DDB19AEF5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10056-2DBC-4108-B38B-60568FBA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3CBF4DC-470F-4CA3-B887-F44678D5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5EB9FC7-73D2-483F-9F95-3E9E0B37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FF2F9A2-3E15-4908-82AF-39216126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9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E05A1-46C3-4E61-A33F-5038D3C8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EAB72E4-85B3-4975-8196-FE6021A4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6B635C-9E91-4645-B231-E872055B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FCEC33-14BC-4AB7-ABCE-DDBE470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398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D008879-F224-4F13-BF56-AA0F023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42D52A-94CA-4E5A-9B5D-9077C714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5DDF99-22E3-4647-8D56-EEEC76B0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5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05EA56-66B3-4DEE-8867-EEA1476D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50AD0-9865-4334-A151-B83429FA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1BBD2F-DBC2-4B1C-8559-8122E5B1F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8738BF0-04C7-4E21-B809-1194FAB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BF97D5-1D24-49D0-B272-9801A0F9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2693B5-008D-4038-BC04-A267043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17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EF2CF-0E6C-4EEA-A8BE-16BFD22C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6DBD6E-7822-4D75-B1AD-E42FB471D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20062E-9491-4691-BA46-AA6D6FAD7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6E189D-5AEA-4BAA-80E6-E073EA53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2745E9-8B96-40F0-A413-DEEE0E3B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2085F9-B184-4F5C-8C74-F17EF51D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23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BBF809B-5851-47C0-877C-2F82DB36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583558-CA8E-488C-B497-66E551BC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F6ED96-F4DB-4DB3-B3F3-31B1326A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640B-E562-4505-951B-430423A67D76}" type="datetimeFigureOut">
              <a:rPr lang="hu-HU" smtClean="0"/>
              <a:t>2017. 12. 07.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A886BAF-3D43-4108-9754-785E51001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0DD60B-2755-4A74-9F55-FA2555E7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0F3-4710-46DC-84BB-A7269E3372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5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500">
              <a:srgbClr val="648ED0"/>
            </a:gs>
            <a:gs pos="0">
              <a:schemeClr val="accent1">
                <a:lumMod val="50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66CF9229-40A1-4754-8F7F-074E0DEC7D29}"/>
              </a:ext>
            </a:extLst>
          </p:cNvPr>
          <p:cNvSpPr txBox="1"/>
          <p:nvPr/>
        </p:nvSpPr>
        <p:spPr>
          <a:xfrm>
            <a:off x="76200" y="114301"/>
            <a:ext cx="120491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 							</a:t>
            </a:r>
            <a:r>
              <a:rPr lang="hu-HU" sz="32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</a:t>
            </a:r>
          </a:p>
          <a:p>
            <a:r>
              <a:rPr lang="hu-HU" sz="8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</a:t>
            </a:r>
            <a:r>
              <a:rPr lang="hu-HU" sz="4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</a:t>
            </a:r>
            <a:r>
              <a:rPr lang="hu-HU" sz="8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                                   </a:t>
            </a:r>
            <a:r>
              <a:rPr lang="hu-HU" sz="88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</a:t>
            </a:r>
          </a:p>
          <a:p>
            <a:r>
              <a:rPr lang="hu-HU" sz="6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    </a:t>
            </a:r>
          </a:p>
          <a:p>
            <a:r>
              <a:rPr lang="hu-HU" sz="6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</a:t>
            </a:r>
            <a:r>
              <a:rPr lang="hu-HU" sz="8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										 </a:t>
            </a:r>
            <a:r>
              <a:rPr lang="hu-HU" sz="54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</a:t>
            </a:r>
          </a:p>
          <a:p>
            <a:endParaRPr lang="hu-HU" sz="54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r>
              <a:rPr lang="hu-HU" sz="54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                                      </a:t>
            </a:r>
            <a:endParaRPr lang="hu-HU" sz="54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665E6DC-2319-4653-ABBE-50512E20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338"/>
            <a:ext cx="9144000" cy="2387600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hu-HU" sz="9600" b="1" spc="-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hu-HU" sz="9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 </a:t>
            </a:r>
            <a:r>
              <a:rPr lang="hu-HU" sz="9600" b="1" spc="-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</a:t>
            </a:r>
            <a:r>
              <a:rPr lang="hu-HU" sz="96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hu-HU" sz="9600" b="1" spc="-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Greenfox</a:t>
            </a:r>
            <a:endParaRPr lang="hu-HU" sz="96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2405EA-B49C-42D1-85DD-EE2346F7A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6774"/>
            <a:ext cx="9144000" cy="581025"/>
          </a:xfrm>
        </p:spPr>
        <p:txBody>
          <a:bodyPr>
            <a:no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Hardware </a:t>
            </a:r>
            <a:r>
              <a:rPr lang="hu-HU" sz="4000" dirty="0" err="1">
                <a:solidFill>
                  <a:schemeClr val="bg1"/>
                </a:solidFill>
              </a:rPr>
              <a:t>programming</a:t>
            </a:r>
            <a:r>
              <a:rPr lang="hu-HU" sz="4000" dirty="0">
                <a:solidFill>
                  <a:schemeClr val="bg1"/>
                </a:solidFill>
              </a:rPr>
              <a:t> </a:t>
            </a:r>
            <a:r>
              <a:rPr lang="hu-HU" sz="4000" dirty="0" err="1">
                <a:solidFill>
                  <a:schemeClr val="bg1"/>
                </a:solidFill>
              </a:rPr>
              <a:t>course</a:t>
            </a:r>
            <a:r>
              <a:rPr lang="hu-HU" sz="4000" dirty="0">
                <a:solidFill>
                  <a:schemeClr val="bg1"/>
                </a:solidFill>
              </a:rPr>
              <a:t> 2017/2018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1408313-152E-4377-A1C6-7A93D899E013}"/>
              </a:ext>
            </a:extLst>
          </p:cNvPr>
          <p:cNvSpPr txBox="1"/>
          <p:nvPr/>
        </p:nvSpPr>
        <p:spPr>
          <a:xfrm>
            <a:off x="9415462" y="5829299"/>
            <a:ext cx="25050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hu-HU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5323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723DB15-D471-4DD0-88BA-5D03E48740E1}"/>
              </a:ext>
            </a:extLst>
          </p:cNvPr>
          <p:cNvSpPr/>
          <p:nvPr/>
        </p:nvSpPr>
        <p:spPr>
          <a:xfrm>
            <a:off x="290472" y="304800"/>
            <a:ext cx="7358104" cy="1104899"/>
          </a:xfrm>
          <a:prstGeom prst="roundRect">
            <a:avLst>
              <a:gd name="adj" fmla="val 27586"/>
            </a:avLst>
          </a:prstGeom>
          <a:solidFill>
            <a:schemeClr val="tx1">
              <a:alpha val="70000"/>
            </a:schemeClr>
          </a:solidFill>
          <a:ln>
            <a:noFill/>
          </a:ln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ctr"/>
          <a:lstStyle/>
          <a:p>
            <a:r>
              <a:rPr lang="hu-HU" sz="5500" dirty="0" err="1">
                <a:solidFill>
                  <a:schemeClr val="bg1"/>
                </a:solidFill>
                <a:effectLst/>
              </a:rPr>
              <a:t>About</a:t>
            </a:r>
            <a:r>
              <a:rPr lang="hu-HU" sz="5500" dirty="0">
                <a:solidFill>
                  <a:schemeClr val="bg1"/>
                </a:solidFill>
                <a:effectLst/>
              </a:rPr>
              <a:t> </a:t>
            </a:r>
            <a:r>
              <a:rPr lang="hu-HU" sz="5500" dirty="0" err="1">
                <a:solidFill>
                  <a:schemeClr val="bg1"/>
                </a:solidFill>
                <a:effectLst/>
              </a:rPr>
              <a:t>my</a:t>
            </a:r>
            <a:r>
              <a:rPr lang="hu-HU" sz="5500" dirty="0">
                <a:solidFill>
                  <a:schemeClr val="bg1"/>
                </a:solidFill>
                <a:effectLst/>
              </a:rPr>
              <a:t> </a:t>
            </a:r>
            <a:r>
              <a:rPr lang="hu-HU" sz="5500" dirty="0" err="1">
                <a:solidFill>
                  <a:schemeClr val="bg1"/>
                </a:solidFill>
                <a:effectLst/>
              </a:rPr>
              <a:t>background</a:t>
            </a:r>
            <a:r>
              <a:rPr lang="hu-HU" sz="5500" dirty="0">
                <a:solidFill>
                  <a:schemeClr val="bg1"/>
                </a:solidFill>
                <a:effectLst/>
              </a:rPr>
              <a:t>...</a:t>
            </a:r>
          </a:p>
          <a:p>
            <a:pPr algn="ctr"/>
            <a:endParaRPr lang="hu-HU" dirty="0">
              <a:effectLst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57D305-9A10-4FAF-AF59-A10C484F043C}"/>
              </a:ext>
            </a:extLst>
          </p:cNvPr>
          <p:cNvSpPr/>
          <p:nvPr/>
        </p:nvSpPr>
        <p:spPr>
          <a:xfrm>
            <a:off x="619126" y="2038350"/>
            <a:ext cx="8839200" cy="2981325"/>
          </a:xfrm>
          <a:prstGeom prst="roundRect">
            <a:avLst>
              <a:gd name="adj" fmla="val 1120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Courier New" panose="02070309020205020404" pitchFamily="49" charset="0"/>
              <a:buChar char="o"/>
            </a:pP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Mechanical</a:t>
            </a: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</a:t>
            </a:r>
            <a:endParaRPr lang="hu-HU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</a:t>
            </a:r>
            <a:endParaRPr lang="hu-HU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Former</a:t>
            </a: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endParaRPr lang="hu-HU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(Php,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JS, CSS, </a:t>
            </a:r>
            <a:r>
              <a:rPr lang="hu-HU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BS)</a:t>
            </a:r>
          </a:p>
        </p:txBody>
      </p:sp>
    </p:spTree>
    <p:extLst>
      <p:ext uri="{BB962C8B-B14F-4D97-AF65-F5344CB8AC3E}">
        <p14:creationId xmlns:p14="http://schemas.microsoft.com/office/powerpoint/2010/main" val="38183864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723DB15-D471-4DD0-88BA-5D03E48740E1}"/>
              </a:ext>
            </a:extLst>
          </p:cNvPr>
          <p:cNvSpPr/>
          <p:nvPr/>
        </p:nvSpPr>
        <p:spPr>
          <a:xfrm>
            <a:off x="290471" y="304800"/>
            <a:ext cx="9253579" cy="1104899"/>
          </a:xfrm>
          <a:prstGeom prst="roundRect">
            <a:avLst>
              <a:gd name="adj" fmla="val 27586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ctr"/>
          <a:lstStyle/>
          <a:p>
            <a:r>
              <a:rPr lang="hu-HU" sz="5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Achieved</a:t>
            </a:r>
            <a:r>
              <a:rPr lang="hu-HU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</a:t>
            </a:r>
            <a:r>
              <a:rPr lang="hu-HU" sz="5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hu-HU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57D305-9A10-4FAF-AF59-A10C484F043C}"/>
              </a:ext>
            </a:extLst>
          </p:cNvPr>
          <p:cNvSpPr/>
          <p:nvPr/>
        </p:nvSpPr>
        <p:spPr>
          <a:xfrm>
            <a:off x="633412" y="2124076"/>
            <a:ext cx="10925175" cy="1724024"/>
          </a:xfrm>
          <a:prstGeom prst="roundRect">
            <a:avLst>
              <a:gd name="adj" fmla="val 11200"/>
            </a:avLst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&amp; OOP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3370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723DB15-D471-4DD0-88BA-5D03E48740E1}"/>
              </a:ext>
            </a:extLst>
          </p:cNvPr>
          <p:cNvSpPr/>
          <p:nvPr/>
        </p:nvSpPr>
        <p:spPr>
          <a:xfrm>
            <a:off x="290471" y="304800"/>
            <a:ext cx="11649075" cy="1104899"/>
          </a:xfrm>
          <a:prstGeom prst="roundRect">
            <a:avLst>
              <a:gd name="adj" fmla="val 27586"/>
            </a:avLst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ctr"/>
          <a:lstStyle/>
          <a:p>
            <a:r>
              <a:rPr lang="hu-HU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Hardware…</a:t>
            </a:r>
          </a:p>
          <a:p>
            <a:pPr algn="ctr"/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57D305-9A10-4FAF-AF59-A10C484F043C}"/>
              </a:ext>
            </a:extLst>
          </p:cNvPr>
          <p:cNvSpPr/>
          <p:nvPr/>
        </p:nvSpPr>
        <p:spPr>
          <a:xfrm>
            <a:off x="619125" y="2038350"/>
            <a:ext cx="10925175" cy="3810000"/>
          </a:xfrm>
          <a:prstGeom prst="roundRect">
            <a:avLst>
              <a:gd name="adj" fmla="val 11200"/>
            </a:avLst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balanced" dir="t"/>
          </a:scene3d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GPIO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ports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bitwise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R/W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Timers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generation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IRQ (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&amp; int.)</a:t>
            </a:r>
          </a:p>
        </p:txBody>
      </p:sp>
    </p:spTree>
    <p:extLst>
      <p:ext uri="{BB962C8B-B14F-4D97-AF65-F5344CB8AC3E}">
        <p14:creationId xmlns:p14="http://schemas.microsoft.com/office/powerpoint/2010/main" val="39369141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723DB15-D471-4DD0-88BA-5D03E48740E1}"/>
              </a:ext>
            </a:extLst>
          </p:cNvPr>
          <p:cNvSpPr/>
          <p:nvPr/>
        </p:nvSpPr>
        <p:spPr>
          <a:xfrm>
            <a:off x="290471" y="304800"/>
            <a:ext cx="11649075" cy="1104899"/>
          </a:xfrm>
          <a:prstGeom prst="roundRect">
            <a:avLst>
              <a:gd name="adj" fmla="val 27586"/>
            </a:avLst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ctr"/>
          <a:lstStyle/>
          <a:p>
            <a:r>
              <a:rPr lang="hu-HU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hardware </a:t>
            </a:r>
            <a:r>
              <a:rPr lang="hu-HU" sz="5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EF57D305-9A10-4FAF-AF59-A10C484F043C}"/>
              </a:ext>
            </a:extLst>
          </p:cNvPr>
          <p:cNvSpPr/>
          <p:nvPr/>
        </p:nvSpPr>
        <p:spPr>
          <a:xfrm>
            <a:off x="619125" y="2038350"/>
            <a:ext cx="10925175" cy="4581525"/>
          </a:xfrm>
          <a:prstGeom prst="roundRect">
            <a:avLst>
              <a:gd name="adj" fmla="val 11200"/>
            </a:avLst>
          </a:prstGeom>
          <a:solidFill>
            <a:schemeClr val="tx1">
              <a:alpha val="70000"/>
            </a:schemeClr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w="254000" h="127000"/>
            <a:bevelB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GPIO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ports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inputs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timers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blinking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dimming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LED &amp; motor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</a:t>
            </a:r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hu-H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2617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B3FEDA4-C8D7-4A07-9EFA-93960F5BA015}"/>
              </a:ext>
            </a:extLst>
          </p:cNvPr>
          <p:cNvSpPr/>
          <p:nvPr/>
        </p:nvSpPr>
        <p:spPr>
          <a:xfrm>
            <a:off x="1704975" y="2743200"/>
            <a:ext cx="8686800" cy="1209675"/>
          </a:xfrm>
          <a:prstGeom prst="roundRect">
            <a:avLst/>
          </a:prstGeom>
          <a:noFill/>
          <a:ln>
            <a:noFill/>
          </a:ln>
          <a:effectLst>
            <a:outerShdw blurRad="63500" dist="127000" dir="27000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spc="-300" dirty="0" err="1"/>
              <a:t>Thank</a:t>
            </a:r>
            <a:r>
              <a:rPr lang="hu-HU" sz="6000" spc="-300" dirty="0"/>
              <a:t> </a:t>
            </a:r>
            <a:r>
              <a:rPr lang="hu-HU" sz="6000" spc="-300" dirty="0" err="1"/>
              <a:t>You</a:t>
            </a:r>
            <a:r>
              <a:rPr lang="hu-HU" sz="6000" spc="-300" dirty="0"/>
              <a:t> </a:t>
            </a:r>
            <a:r>
              <a:rPr lang="hu-HU" sz="6000" spc="-300" dirty="0" err="1"/>
              <a:t>for</a:t>
            </a:r>
            <a:r>
              <a:rPr lang="hu-HU" sz="6000" spc="-300" dirty="0"/>
              <a:t> </a:t>
            </a:r>
            <a:r>
              <a:rPr lang="hu-HU" sz="6000" spc="-300" dirty="0" err="1"/>
              <a:t>your</a:t>
            </a:r>
            <a:r>
              <a:rPr lang="hu-HU" sz="6000" spc="-300" dirty="0"/>
              <a:t> </a:t>
            </a:r>
            <a:r>
              <a:rPr lang="hu-HU" sz="6000" spc="-300" dirty="0" err="1"/>
              <a:t>attention</a:t>
            </a:r>
            <a:r>
              <a:rPr lang="hu-HU" sz="6000" spc="-3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2657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Office-téma</vt:lpstr>
      <vt:lpstr>My 9 weeks in Greenfox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2017-12-07T21:24:29Z</dcterms:created>
  <dcterms:modified xsi:type="dcterms:W3CDTF">2017-12-07T21:24:54Z</dcterms:modified>
</cp:coreProperties>
</file>