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C1DE3-157A-46E9-9BED-8AD84A4D3D9C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C6AB6-5B38-4371-B897-6FEAB3B8ED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14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C6AB6-5B38-4371-B897-6FEAB3B8ED7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30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780108"/>
          </a:xfrm>
        </p:spPr>
        <p:txBody>
          <a:bodyPr>
            <a:normAutofit/>
          </a:bodyPr>
          <a:lstStyle/>
          <a:p>
            <a:r>
              <a:rPr lang="hu-HU" sz="6600" dirty="0" smtClean="0"/>
              <a:t>Week 1 Presentation</a:t>
            </a:r>
            <a:endParaRPr lang="hu-HU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4800" b="1" dirty="0" smtClean="0"/>
              <a:t>Áron Gyenes</a:t>
            </a:r>
          </a:p>
        </p:txBody>
      </p:sp>
    </p:spTree>
    <p:extLst>
      <p:ext uri="{BB962C8B-B14F-4D97-AF65-F5344CB8AC3E}">
        <p14:creationId xmlns:p14="http://schemas.microsoft.com/office/powerpoint/2010/main" val="41815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smtClean="0"/>
              <a:t>Command Line</a:t>
            </a:r>
            <a:endParaRPr lang="hu-HU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6389637" cy="347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3312368" cy="182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0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HTML + CSS</a:t>
            </a:r>
            <a:endParaRPr lang="hu-HU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" y="1484784"/>
            <a:ext cx="6684287" cy="363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447" y="1772816"/>
            <a:ext cx="4752528" cy="444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552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</TotalTime>
  <Words>11</Words>
  <Application>Microsoft Office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Week 1 Presentation</vt:lpstr>
      <vt:lpstr>Command Line</vt:lpstr>
      <vt:lpstr>HTML + 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Presentation</dc:title>
  <dc:creator>hp</dc:creator>
  <cp:lastModifiedBy>hp</cp:lastModifiedBy>
  <cp:revision>8</cp:revision>
  <dcterms:created xsi:type="dcterms:W3CDTF">2016-05-06T12:02:18Z</dcterms:created>
  <dcterms:modified xsi:type="dcterms:W3CDTF">2016-05-06T12:32:32Z</dcterms:modified>
</cp:coreProperties>
</file>