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93BBC-7F8B-4252-8266-B714960DCB9D}" type="datetimeFigureOut">
              <a:rPr lang="hu-HU" smtClean="0"/>
              <a:t>2016.05.06.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AC8CF-AB61-47D9-A69A-1D9F57EC6B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771185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EC5A8-05BB-4B17-AE1D-C7E75CCF52D5}" type="datetimeFigureOut">
              <a:rPr lang="hu-HU" smtClean="0"/>
              <a:t>2016.05.06.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76AB4-2F93-4455-9331-B14DFA2CB5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358793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76AB4-2F93-4455-9331-B14DFA2CB5C6}" type="slidenum">
              <a:rPr lang="hu-HU" smtClean="0"/>
              <a:t>2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8048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76AB4-2F93-4455-9331-B14DFA2CB5C6}" type="slidenum">
              <a:rPr lang="hu-HU" smtClean="0"/>
              <a:t>3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6716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76AB4-2F93-4455-9331-B14DFA2CB5C6}" type="slidenum">
              <a:rPr lang="hu-HU" smtClean="0"/>
              <a:t>4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4768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76AB4-2F93-4455-9331-B14DFA2CB5C6}" type="slidenum">
              <a:rPr lang="hu-HU" smtClean="0"/>
              <a:t>5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218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76AB4-2F93-4455-9331-B14DFA2CB5C6}" type="slidenum">
              <a:rPr lang="hu-HU" smtClean="0"/>
              <a:t>6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390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76AB4-2F93-4455-9331-B14DFA2CB5C6}" type="slidenum">
              <a:rPr lang="hu-HU" smtClean="0"/>
              <a:t>7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1611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8FF4-3DE9-48D9-852C-60F164F63839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804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3913-E18C-449C-B830-32A3B932A213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150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C02D-E9F2-4B7E-81A4-1735CD617A2A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7614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0F23-7000-4868-9BB1-215CB9C303AD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6828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99BD-13E1-45F4-8EB8-B937C2C726B4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2916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57C3-1515-42B1-9DFB-BCF9C99893AE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4659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B6B0-6F4A-4C99-A10F-142E72FE31A3}" type="datetime1">
              <a:rPr lang="hu-HU" smtClean="0"/>
              <a:t>2016.05.06.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9512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0F244-1E49-48AB-801A-0427BA0C5626}" type="datetime1">
              <a:rPr lang="hu-HU" smtClean="0"/>
              <a:t>2016.05.06.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2860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54AF-E4F7-4CE0-A44E-FBCC7FC6120B}" type="datetime1">
              <a:rPr lang="hu-HU" smtClean="0"/>
              <a:t>2016.05.06.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1701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944EE-0646-43ED-A539-FBA43B4F7C0E}" type="datetime1">
              <a:rPr lang="hu-HU" smtClean="0"/>
              <a:t>2016.05.06.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64353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580A-A4D0-4197-AE19-501471BA5422}" type="datetime1">
              <a:rPr lang="hu-HU" smtClean="0"/>
              <a:t>2016.05.06.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00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11A9-EB4A-4700-A6FD-B46D7477319C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13012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F50B-EF80-48EA-BDA1-39F2647F26BE}" type="datetime1">
              <a:rPr lang="hu-HU" smtClean="0"/>
              <a:t>2016.05.06.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15271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8726-3558-441E-983E-BCD58C13245D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02713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329E-862E-4B25-B49B-8BE6CD732160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142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CB37-5A9B-4BA8-B737-CE260B1264AB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792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5CA8-A46A-4679-A428-4A533AACB811}" type="datetime1">
              <a:rPr lang="hu-HU" smtClean="0"/>
              <a:t>2016.05.06.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551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8AFE-F31A-4472-9FC3-3963DC1B8199}" type="datetime1">
              <a:rPr lang="hu-HU" smtClean="0"/>
              <a:t>2016.05.06.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584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C139-97BA-4E10-A993-5BC87FEF3E4B}" type="datetime1">
              <a:rPr lang="hu-HU" smtClean="0"/>
              <a:t>2016.05.06.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337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65ED-E9A3-409D-9977-B628C67C58E7}" type="datetime1">
              <a:rPr lang="hu-HU" smtClean="0"/>
              <a:t>2016.05.06.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308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FD36-D445-4AA6-BED8-C342FA479D7D}" type="datetime1">
              <a:rPr lang="hu-HU" smtClean="0"/>
              <a:t>2016.05.06.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418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05E7-6ECF-415B-827F-F8EAA4F49DAF}" type="datetime1">
              <a:rPr lang="hu-HU" smtClean="0"/>
              <a:t>2016.05.06.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816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3021A-7359-4127-B2F8-66A59CE63C5E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552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C595A-2951-416B-BD4A-128AC2B752F0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98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../../day-4/project/anakin/index.html" TargetMode="External"/><Relationship Id="rId4" Type="http://schemas.openxmlformats.org/officeDocument/2006/relationships/hyperlink" Target="https://projects.invisionapp.com/share/X575YEGVU#/155416515_Greenfox-Anakins-Cv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0000" t="20000" r="20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676525" y="352425"/>
            <a:ext cx="7058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 err="1" smtClean="0"/>
              <a:t>Greenfox</a:t>
            </a:r>
            <a:r>
              <a:rPr lang="hu-HU" sz="4000" dirty="0" smtClean="0"/>
              <a:t> </a:t>
            </a:r>
            <a:r>
              <a:rPr lang="hu-HU" sz="4000" dirty="0" err="1" smtClean="0"/>
              <a:t>Velox</a:t>
            </a:r>
            <a:r>
              <a:rPr lang="hu-HU" sz="4000" dirty="0" smtClean="0"/>
              <a:t> - </a:t>
            </a:r>
            <a:r>
              <a:rPr lang="hu-HU" sz="4000" dirty="0" err="1" smtClean="0"/>
              <a:t>Presentation</a:t>
            </a:r>
            <a:endParaRPr lang="hu-HU" sz="40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1295400" y="5495926"/>
            <a:ext cx="1704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06-05-2016</a:t>
            </a:r>
            <a:endParaRPr lang="en-GB" sz="2400" dirty="0"/>
          </a:p>
          <a:p>
            <a:endParaRPr lang="hu-HU" sz="2400" dirty="0" smtClean="0"/>
          </a:p>
          <a:p>
            <a:endParaRPr lang="hu-HU" sz="2400" dirty="0"/>
          </a:p>
        </p:txBody>
      </p:sp>
      <p:sp>
        <p:nvSpPr>
          <p:cNvPr id="7" name="Szövegdoboz 6"/>
          <p:cNvSpPr txBox="1"/>
          <p:nvPr/>
        </p:nvSpPr>
        <p:spPr>
          <a:xfrm>
            <a:off x="7991474" y="5591175"/>
            <a:ext cx="3352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err="1" smtClean="0"/>
              <a:t>Created</a:t>
            </a:r>
            <a:r>
              <a:rPr lang="hu-HU" sz="2400" dirty="0" smtClean="0"/>
              <a:t> </a:t>
            </a:r>
            <a:r>
              <a:rPr lang="hu-HU" sz="2400" dirty="0" err="1" smtClean="0"/>
              <a:t>by</a:t>
            </a:r>
            <a:r>
              <a:rPr lang="hu-HU" sz="2400" dirty="0" smtClean="0"/>
              <a:t> Attila </a:t>
            </a:r>
            <a:r>
              <a:rPr lang="hu-HU" sz="2400" dirty="0" err="1" smtClean="0"/>
              <a:t>Krüpl</a:t>
            </a:r>
            <a:endParaRPr lang="hu-HU" sz="2400" dirty="0"/>
          </a:p>
        </p:txBody>
      </p:sp>
      <p:sp>
        <p:nvSpPr>
          <p:cNvPr id="2" name="Szövegdoboz 1"/>
          <p:cNvSpPr txBox="1"/>
          <p:nvPr/>
        </p:nvSpPr>
        <p:spPr>
          <a:xfrm>
            <a:off x="5544065" y="1060311"/>
            <a:ext cx="17793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Week-01</a:t>
            </a:r>
            <a:endParaRPr lang="en-GB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3734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l="10000" t="10000" r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509837" y="0"/>
            <a:ext cx="7058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 smtClean="0"/>
              <a:t>I am </a:t>
            </a:r>
            <a:r>
              <a:rPr lang="hu-HU" sz="4000" dirty="0" err="1" smtClean="0"/>
              <a:t>going</a:t>
            </a:r>
            <a:r>
              <a:rPr lang="hu-HU" sz="4000" dirty="0" smtClean="0"/>
              <a:t> </a:t>
            </a:r>
            <a:r>
              <a:rPr lang="hu-HU" sz="4000" dirty="0" err="1" smtClean="0"/>
              <a:t>to</a:t>
            </a:r>
            <a:r>
              <a:rPr lang="hu-HU" sz="4000" dirty="0" smtClean="0"/>
              <a:t> </a:t>
            </a:r>
            <a:r>
              <a:rPr lang="hu-HU" sz="4000" dirty="0" err="1" smtClean="0"/>
              <a:t>talk</a:t>
            </a:r>
            <a:r>
              <a:rPr lang="hu-HU" sz="4000" dirty="0" smtClean="0"/>
              <a:t> </a:t>
            </a:r>
            <a:r>
              <a:rPr lang="hu-HU" sz="4000" dirty="0" err="1" smtClean="0"/>
              <a:t>about</a:t>
            </a:r>
            <a:r>
              <a:rPr lang="hu-HU" sz="4000" dirty="0" smtClean="0"/>
              <a:t>… </a:t>
            </a:r>
            <a:endParaRPr lang="hu-HU" sz="40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1295400" y="5495926"/>
            <a:ext cx="1381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2400" dirty="0" smtClean="0"/>
          </a:p>
          <a:p>
            <a:endParaRPr lang="hu-HU" sz="2400" dirty="0"/>
          </a:p>
        </p:txBody>
      </p:sp>
      <p:sp>
        <p:nvSpPr>
          <p:cNvPr id="2" name="Szövegdoboz 1"/>
          <p:cNvSpPr txBox="1"/>
          <p:nvPr/>
        </p:nvSpPr>
        <p:spPr>
          <a:xfrm>
            <a:off x="1533525" y="1333500"/>
            <a:ext cx="58864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 smtClean="0"/>
              <a:t>What</a:t>
            </a:r>
            <a:r>
              <a:rPr lang="hu-HU" sz="2800" dirty="0" smtClean="0"/>
              <a:t> </a:t>
            </a:r>
            <a:r>
              <a:rPr lang="hu-HU" sz="2800" dirty="0" err="1" smtClean="0"/>
              <a:t>did</a:t>
            </a:r>
            <a:r>
              <a:rPr lang="hu-HU" sz="2800" dirty="0" smtClean="0"/>
              <a:t> </a:t>
            </a:r>
            <a:r>
              <a:rPr lang="hu-HU" sz="2800" dirty="0" err="1" smtClean="0"/>
              <a:t>we</a:t>
            </a:r>
            <a:r>
              <a:rPr lang="hu-HU" sz="2800" dirty="0" smtClean="0"/>
              <a:t> </a:t>
            </a:r>
            <a:r>
              <a:rPr lang="hu-HU" sz="2800" dirty="0" err="1" smtClean="0"/>
              <a:t>do</a:t>
            </a:r>
            <a:r>
              <a:rPr lang="hu-HU" sz="2800" dirty="0" smtClean="0"/>
              <a:t> </a:t>
            </a:r>
            <a:r>
              <a:rPr lang="hu-HU" sz="2800" dirty="0" err="1" smtClean="0"/>
              <a:t>all</a:t>
            </a:r>
            <a:r>
              <a:rPr lang="hu-HU" sz="2800" dirty="0" smtClean="0"/>
              <a:t> </a:t>
            </a:r>
            <a:r>
              <a:rPr lang="hu-HU" sz="2800" dirty="0" err="1" smtClean="0"/>
              <a:t>week</a:t>
            </a:r>
            <a:r>
              <a:rPr lang="hu-HU" sz="2800" dirty="0" smtClean="0"/>
              <a:t>?</a:t>
            </a:r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 smtClean="0"/>
              <a:t>What</a:t>
            </a:r>
            <a:r>
              <a:rPr lang="hu-HU" sz="2800" dirty="0" smtClean="0"/>
              <a:t> </a:t>
            </a:r>
            <a:r>
              <a:rPr lang="hu-HU" sz="2800" dirty="0" err="1" smtClean="0"/>
              <a:t>did</a:t>
            </a:r>
            <a:r>
              <a:rPr lang="hu-HU" sz="2800" dirty="0" smtClean="0"/>
              <a:t> </a:t>
            </a:r>
            <a:r>
              <a:rPr lang="hu-HU" sz="2800" dirty="0" err="1" smtClean="0"/>
              <a:t>we</a:t>
            </a:r>
            <a:r>
              <a:rPr lang="hu-HU" sz="2800" dirty="0" smtClean="0"/>
              <a:t> </a:t>
            </a:r>
            <a:r>
              <a:rPr lang="hu-HU" sz="2800" dirty="0" err="1" smtClean="0"/>
              <a:t>learn</a:t>
            </a:r>
            <a:r>
              <a:rPr lang="hu-HU" sz="2800" dirty="0" smtClean="0"/>
              <a:t>? </a:t>
            </a:r>
            <a:r>
              <a:rPr lang="hu-HU" sz="2800" dirty="0" err="1" smtClean="0"/>
              <a:t>Let</a:t>
            </a:r>
            <a:r>
              <a:rPr lang="hu-HU" sz="2800" dirty="0" smtClean="0"/>
              <a:t> </a:t>
            </a:r>
            <a:r>
              <a:rPr lang="hu-HU" sz="2800" dirty="0" err="1" smtClean="0"/>
              <a:t>me</a:t>
            </a:r>
            <a:r>
              <a:rPr lang="hu-HU" sz="2800" dirty="0" smtClean="0"/>
              <a:t> </a:t>
            </a:r>
            <a:r>
              <a:rPr lang="hu-HU" sz="2800" dirty="0" err="1" smtClean="0"/>
              <a:t>introduce</a:t>
            </a:r>
            <a:r>
              <a:rPr lang="hu-HU" sz="2800" dirty="0" smtClean="0"/>
              <a:t> </a:t>
            </a:r>
            <a:r>
              <a:rPr lang="en-GB" sz="2800" dirty="0" smtClean="0"/>
              <a:t>you Anakin Skywalker! </a:t>
            </a:r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The hardest bits</a:t>
            </a:r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Moments of success</a:t>
            </a:r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Recap</a:t>
            </a: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25413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l="10000" t="10000" r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509837" y="0"/>
            <a:ext cx="7058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 err="1"/>
              <a:t>What</a:t>
            </a:r>
            <a:r>
              <a:rPr lang="hu-HU" sz="4000" dirty="0"/>
              <a:t> </a:t>
            </a:r>
            <a:r>
              <a:rPr lang="hu-HU" sz="4000" dirty="0" err="1"/>
              <a:t>did</a:t>
            </a:r>
            <a:r>
              <a:rPr lang="hu-HU" sz="4000" dirty="0"/>
              <a:t> </a:t>
            </a:r>
            <a:r>
              <a:rPr lang="hu-HU" sz="4000" dirty="0" err="1"/>
              <a:t>we</a:t>
            </a:r>
            <a:r>
              <a:rPr lang="hu-HU" sz="4000" dirty="0"/>
              <a:t> </a:t>
            </a:r>
            <a:r>
              <a:rPr lang="hu-HU" sz="4000" dirty="0" err="1"/>
              <a:t>do</a:t>
            </a:r>
            <a:r>
              <a:rPr lang="hu-HU" sz="4000" dirty="0"/>
              <a:t> </a:t>
            </a:r>
            <a:r>
              <a:rPr lang="hu-HU" sz="4000" dirty="0" err="1"/>
              <a:t>all</a:t>
            </a:r>
            <a:r>
              <a:rPr lang="hu-HU" sz="4000" dirty="0"/>
              <a:t> </a:t>
            </a:r>
            <a:r>
              <a:rPr lang="hu-HU" sz="4000" dirty="0" err="1"/>
              <a:t>week</a:t>
            </a:r>
            <a:r>
              <a:rPr lang="hu-HU" sz="4000" dirty="0"/>
              <a:t>?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1295400" y="5495926"/>
            <a:ext cx="1381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2400" dirty="0" smtClean="0"/>
          </a:p>
          <a:p>
            <a:endParaRPr lang="hu-HU" sz="2400" dirty="0"/>
          </a:p>
        </p:txBody>
      </p:sp>
      <p:sp>
        <p:nvSpPr>
          <p:cNvPr id="2" name="Szövegdoboz 1"/>
          <p:cNvSpPr txBox="1"/>
          <p:nvPr/>
        </p:nvSpPr>
        <p:spPr>
          <a:xfrm>
            <a:off x="1533525" y="1333499"/>
            <a:ext cx="88011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Monday</a:t>
            </a:r>
            <a:r>
              <a:rPr lang="hu-HU" sz="2800" dirty="0" smtClean="0"/>
              <a:t> </a:t>
            </a:r>
            <a:r>
              <a:rPr lang="hu-HU" sz="2800" dirty="0" smtClean="0"/>
              <a:t>– </a:t>
            </a:r>
            <a:r>
              <a:rPr lang="hu-HU" sz="2800" dirty="0" err="1" smtClean="0"/>
              <a:t>intro</a:t>
            </a:r>
            <a:r>
              <a:rPr lang="en-GB" sz="2800" dirty="0" err="1" smtClean="0"/>
              <a:t>duction</a:t>
            </a:r>
            <a:r>
              <a:rPr lang="hu-HU" sz="2800" dirty="0" smtClean="0"/>
              <a:t>, </a:t>
            </a:r>
            <a:r>
              <a:rPr lang="en-GB" sz="2800" dirty="0" smtClean="0"/>
              <a:t>a bit of </a:t>
            </a:r>
            <a:r>
              <a:rPr lang="hu-HU" sz="2800" dirty="0" smtClean="0"/>
              <a:t>HTML/CSS</a:t>
            </a:r>
            <a:r>
              <a:rPr lang="en-GB" sz="2800" dirty="0" smtClean="0"/>
              <a:t> at the end of the day</a:t>
            </a:r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Tuesday</a:t>
            </a:r>
            <a:r>
              <a:rPr lang="hu-HU" sz="2800" dirty="0" smtClean="0"/>
              <a:t> </a:t>
            </a:r>
            <a:r>
              <a:rPr lang="hu-HU" sz="2800" dirty="0" smtClean="0"/>
              <a:t>– </a:t>
            </a:r>
            <a:r>
              <a:rPr lang="en-GB" sz="2800" dirty="0" smtClean="0"/>
              <a:t>team building</a:t>
            </a:r>
            <a:r>
              <a:rPr lang="hu-HU" sz="2800" dirty="0" smtClean="0"/>
              <a:t>, </a:t>
            </a:r>
            <a:r>
              <a:rPr lang="hu-HU" sz="2800" dirty="0" err="1" smtClean="0"/>
              <a:t>lots</a:t>
            </a:r>
            <a:r>
              <a:rPr lang="hu-HU" sz="2800" dirty="0" smtClean="0"/>
              <a:t> of </a:t>
            </a:r>
            <a:r>
              <a:rPr lang="hu-HU" sz="2800" dirty="0" err="1" smtClean="0"/>
              <a:t>fun</a:t>
            </a:r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Wednesday</a:t>
            </a:r>
            <a:r>
              <a:rPr lang="hu-HU" sz="2800" dirty="0" smtClean="0"/>
              <a:t> </a:t>
            </a:r>
            <a:r>
              <a:rPr lang="hu-HU" sz="2800" dirty="0" smtClean="0"/>
              <a:t>– </a:t>
            </a:r>
            <a:r>
              <a:rPr lang="en-GB" sz="2800" dirty="0" smtClean="0"/>
              <a:t>The first day of work</a:t>
            </a:r>
            <a:r>
              <a:rPr lang="hu-HU" sz="2800" dirty="0" smtClean="0"/>
              <a:t>, </a:t>
            </a:r>
            <a:r>
              <a:rPr lang="hu-HU" sz="2800" dirty="0" err="1" smtClean="0"/>
              <a:t>git</a:t>
            </a:r>
            <a:r>
              <a:rPr lang="hu-HU" sz="2800" dirty="0" smtClean="0"/>
              <a:t>, </a:t>
            </a:r>
            <a:r>
              <a:rPr lang="hu-HU" sz="2800" dirty="0" err="1" smtClean="0"/>
              <a:t>bash</a:t>
            </a:r>
            <a:r>
              <a:rPr lang="hu-HU" sz="2800" dirty="0"/>
              <a:t> </a:t>
            </a:r>
            <a:r>
              <a:rPr lang="en-GB" sz="2800" dirty="0" smtClean="0"/>
              <a:t>commands</a:t>
            </a:r>
            <a:r>
              <a:rPr lang="hu-HU" sz="2800" dirty="0" smtClean="0"/>
              <a:t>, </a:t>
            </a:r>
            <a:r>
              <a:rPr lang="hu-HU" sz="2800" dirty="0" err="1" smtClean="0"/>
              <a:t>may</a:t>
            </a:r>
            <a:r>
              <a:rPr lang="hu-HU" sz="2800" dirty="0" smtClean="0"/>
              <a:t> </a:t>
            </a:r>
            <a:r>
              <a:rPr lang="hu-HU" sz="2800" dirty="0" err="1" smtClean="0"/>
              <a:t>the</a:t>
            </a:r>
            <a:r>
              <a:rPr lang="hu-HU" sz="2800" dirty="0" smtClean="0"/>
              <a:t> </a:t>
            </a:r>
            <a:r>
              <a:rPr lang="hu-HU" sz="2800" dirty="0" err="1" smtClean="0">
                <a:solidFill>
                  <a:srgbClr val="00B050"/>
                </a:solidFill>
              </a:rPr>
              <a:t>fox</a:t>
            </a:r>
            <a:r>
              <a:rPr lang="hu-HU" sz="2800" dirty="0" smtClean="0"/>
              <a:t> be </a:t>
            </a:r>
            <a:r>
              <a:rPr lang="hu-HU" sz="2800" dirty="0" err="1" smtClean="0"/>
              <a:t>with</a:t>
            </a:r>
            <a:r>
              <a:rPr lang="hu-HU" sz="2800" dirty="0" smtClean="0"/>
              <a:t> </a:t>
            </a:r>
            <a:r>
              <a:rPr lang="hu-HU" sz="2800" dirty="0" err="1" smtClean="0"/>
              <a:t>you</a:t>
            </a:r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Thursday</a:t>
            </a:r>
            <a:r>
              <a:rPr lang="hu-HU" sz="2800" dirty="0" smtClean="0"/>
              <a:t> </a:t>
            </a:r>
            <a:r>
              <a:rPr lang="hu-HU" sz="2800" dirty="0" smtClean="0"/>
              <a:t>– HTML, CSS </a:t>
            </a:r>
            <a:r>
              <a:rPr lang="en-GB" sz="2800" dirty="0" smtClean="0"/>
              <a:t>basics</a:t>
            </a:r>
            <a:r>
              <a:rPr lang="hu-HU" sz="2800" dirty="0" smtClean="0"/>
              <a:t>, </a:t>
            </a:r>
            <a:r>
              <a:rPr lang="en-GB" sz="2800" dirty="0" smtClean="0"/>
              <a:t>first web projects</a:t>
            </a:r>
            <a:r>
              <a:rPr lang="hu-HU" sz="2800" dirty="0" smtClean="0"/>
              <a:t> </a:t>
            </a:r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Friday</a:t>
            </a:r>
            <a:r>
              <a:rPr lang="hu-HU" sz="2800" dirty="0" smtClean="0"/>
              <a:t> </a:t>
            </a:r>
            <a:r>
              <a:rPr lang="hu-HU" sz="2800" dirty="0" smtClean="0"/>
              <a:t>– CSS </a:t>
            </a:r>
            <a:r>
              <a:rPr lang="en-GB" sz="2800" dirty="0" smtClean="0"/>
              <a:t>in details</a:t>
            </a:r>
            <a:r>
              <a:rPr lang="hu-HU" sz="2800" dirty="0" smtClean="0"/>
              <a:t>, CV</a:t>
            </a:r>
            <a:r>
              <a:rPr lang="en-GB" sz="2800" dirty="0" smtClean="0"/>
              <a:t> building</a:t>
            </a:r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65202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l="10000" t="10000" r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955590" y="0"/>
            <a:ext cx="90266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 err="1"/>
              <a:t>What</a:t>
            </a:r>
            <a:r>
              <a:rPr lang="hu-HU" sz="4000" dirty="0"/>
              <a:t> </a:t>
            </a:r>
            <a:r>
              <a:rPr lang="hu-HU" sz="4000" dirty="0" err="1"/>
              <a:t>did</a:t>
            </a:r>
            <a:r>
              <a:rPr lang="hu-HU" sz="4000" dirty="0"/>
              <a:t> </a:t>
            </a:r>
            <a:r>
              <a:rPr lang="hu-HU" sz="4000" dirty="0" err="1"/>
              <a:t>we</a:t>
            </a:r>
            <a:r>
              <a:rPr lang="hu-HU" sz="4000" dirty="0"/>
              <a:t> </a:t>
            </a:r>
            <a:r>
              <a:rPr lang="hu-HU" sz="4000" dirty="0" err="1"/>
              <a:t>learn</a:t>
            </a:r>
            <a:r>
              <a:rPr lang="hu-HU" sz="4000" dirty="0"/>
              <a:t>? </a:t>
            </a:r>
            <a:r>
              <a:rPr lang="hu-HU" sz="4000" dirty="0" err="1"/>
              <a:t>Let</a:t>
            </a:r>
            <a:r>
              <a:rPr lang="hu-HU" sz="4000" dirty="0"/>
              <a:t> </a:t>
            </a:r>
            <a:r>
              <a:rPr lang="hu-HU" sz="4000" dirty="0" err="1"/>
              <a:t>me</a:t>
            </a:r>
            <a:r>
              <a:rPr lang="hu-HU" sz="4000" dirty="0"/>
              <a:t> </a:t>
            </a:r>
            <a:r>
              <a:rPr lang="hu-HU" sz="4000" dirty="0" err="1"/>
              <a:t>introduce</a:t>
            </a:r>
            <a:r>
              <a:rPr lang="hu-HU" sz="4000" dirty="0"/>
              <a:t> </a:t>
            </a:r>
            <a:r>
              <a:rPr lang="en-GB" sz="4000" dirty="0"/>
              <a:t>you Anakin Skywalker! </a:t>
            </a:r>
            <a:endParaRPr lang="hu-HU" sz="40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1295400" y="5495926"/>
            <a:ext cx="1381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2400" dirty="0" smtClean="0"/>
          </a:p>
          <a:p>
            <a:endParaRPr lang="hu-HU" sz="2400" dirty="0"/>
          </a:p>
        </p:txBody>
      </p:sp>
      <p:sp>
        <p:nvSpPr>
          <p:cNvPr id="2" name="Szövegdoboz 1"/>
          <p:cNvSpPr txBox="1"/>
          <p:nvPr/>
        </p:nvSpPr>
        <p:spPr>
          <a:xfrm>
            <a:off x="1533525" y="1333499"/>
            <a:ext cx="8801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 smtClean="0"/>
              <a:t>Anakin</a:t>
            </a:r>
            <a:r>
              <a:rPr lang="hu-HU" sz="2800" dirty="0" smtClean="0"/>
              <a:t> </a:t>
            </a:r>
            <a:r>
              <a:rPr lang="hu-HU" sz="2800" dirty="0" err="1" smtClean="0"/>
              <a:t>Skywalker</a:t>
            </a:r>
            <a:r>
              <a:rPr lang="en-GB" sz="2800" dirty="0" smtClean="0"/>
              <a:t>’s</a:t>
            </a:r>
            <a:r>
              <a:rPr lang="hu-HU" sz="2800" dirty="0" smtClean="0"/>
              <a:t> CV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hlinkClick r:id="rId4"/>
              </a:rPr>
              <a:t>The template</a:t>
            </a:r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hlinkClick r:id="rId5" action="ppaction://hlinkfile"/>
              </a:rPr>
              <a:t>My version</a:t>
            </a:r>
            <a:r>
              <a:rPr lang="en-GB" sz="2800" dirty="0" smtClean="0"/>
              <a:t> </a:t>
            </a: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161361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l="10000" t="10000" r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4077181" y="0"/>
            <a:ext cx="3713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The hardest bits</a:t>
            </a:r>
            <a:endParaRPr lang="hu-HU" sz="40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1295400" y="5495926"/>
            <a:ext cx="1381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2400" dirty="0" smtClean="0"/>
          </a:p>
          <a:p>
            <a:endParaRPr lang="hu-HU" sz="240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537" y="1062681"/>
            <a:ext cx="63150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l="10000" t="10000" r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3688989" y="0"/>
            <a:ext cx="4490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Moments of success</a:t>
            </a:r>
            <a:endParaRPr lang="hu-HU" sz="40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1295400" y="5495926"/>
            <a:ext cx="1381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2400" dirty="0" smtClean="0"/>
          </a:p>
          <a:p>
            <a:endParaRPr lang="hu-HU" sz="2400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589" y="1305697"/>
            <a:ext cx="7315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1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l="10000" t="10000" r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5370289" y="90617"/>
            <a:ext cx="15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Recap</a:t>
            </a:r>
            <a:endParaRPr lang="hu-HU" sz="40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1295400" y="5495926"/>
            <a:ext cx="1381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2400" dirty="0" smtClean="0"/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73088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gyéni tervezé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143</Words>
  <Application>Microsoft Office PowerPoint</Application>
  <PresentationFormat>Szélesvásznú</PresentationFormat>
  <Paragraphs>29</Paragraphs>
  <Slides>7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2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Egyéni tervezés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Krupl Attila</dc:creator>
  <cp:lastModifiedBy>Krupl Attila</cp:lastModifiedBy>
  <cp:revision>12</cp:revision>
  <dcterms:created xsi:type="dcterms:W3CDTF">2016-05-06T11:03:20Z</dcterms:created>
  <dcterms:modified xsi:type="dcterms:W3CDTF">2016-05-06T12:24:07Z</dcterms:modified>
</cp:coreProperties>
</file>