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3BBC-7F8B-4252-8266-B714960DCB9D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C8CF-AB61-47D9-A69A-1D9F57EC6B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7118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EC5A8-05BB-4B17-AE1D-C7E75CCF52D5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6AB4-2F93-4455-9331-B14DFA2CB5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5879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2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04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71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4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76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5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18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6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9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6AB4-2F93-4455-9331-B14DFA2CB5C6}" type="slidenum">
              <a:rPr lang="hu-HU" smtClean="0"/>
              <a:t>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61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FF4-3DE9-48D9-852C-60F164F63839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3913-E18C-449C-B830-32A3B932A213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50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C02D-E9F2-4B7E-81A4-1735CD617A2A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61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F23-7000-4868-9BB1-215CB9C303A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82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99BD-13E1-45F4-8EB8-B937C2C726B4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91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57C3-1515-42B1-9DFB-BCF9C99893A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65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6B0-6F4A-4C99-A10F-142E72FE31A3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5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F244-1E49-48AB-801A-0427BA0C5626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60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54AF-E4F7-4CE0-A44E-FBCC7FC6120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701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44EE-0646-43ED-A539-FBA43B4F7C0E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43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580A-A4D0-4197-AE19-501471BA5422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0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11A9-EB4A-4700-A6FD-B46D7477319C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301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F50B-EF80-48EA-BDA1-39F2647F26BE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527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8726-3558-441E-983E-BCD58C13245D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271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329E-862E-4B25-B49B-8BE6CD73216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4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B37-5A9B-4BA8-B737-CE260B1264AB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5CA8-A46A-4679-A428-4A533AACB811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8AFE-F31A-4472-9FC3-3963DC1B8199}" type="datetime1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8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C139-97BA-4E10-A993-5BC87FEF3E4B}" type="datetime1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37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65ED-E9A3-409D-9977-B628C67C58E7}" type="datetime1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0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D36-D445-4AA6-BED8-C342FA479D7D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1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05E7-6ECF-415B-827F-F8EAA4F49DAF}" type="datetime1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16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021A-7359-4127-B2F8-66A59CE63C5E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05A1-9C86-43E4-840B-867843B003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2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595A-2951-416B-BD4A-128AC2B752F0}" type="datetime1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6ED-7A23-45F3-9336-3963840316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../../day-4/project/anakin/index.html" TargetMode="External"/><Relationship Id="rId4" Type="http://schemas.openxmlformats.org/officeDocument/2006/relationships/hyperlink" Target="https://projects.invisionapp.com/share/X575YEGVU#/155416515_Greenfox-Anakins-C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t="20000" r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76525" y="352425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smtClean="0"/>
              <a:t>GreenfoxVelox</a:t>
            </a:r>
            <a:r>
              <a:rPr lang="hu-HU" sz="4000" dirty="0" smtClean="0"/>
              <a:t> </a:t>
            </a:r>
            <a:r>
              <a:rPr lang="hu-HU" sz="4000" dirty="0" smtClean="0"/>
              <a:t>- </a:t>
            </a:r>
            <a:r>
              <a:rPr lang="hu-HU" sz="4000" dirty="0" err="1" smtClean="0"/>
              <a:t>Presentation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70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06-05-2016</a:t>
            </a:r>
            <a:endParaRPr lang="en-GB" sz="2400" dirty="0"/>
          </a:p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991474" y="5591175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Created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Attila </a:t>
            </a:r>
            <a:r>
              <a:rPr lang="hu-HU" sz="2400" dirty="0" err="1" smtClean="0"/>
              <a:t>Krüpl</a:t>
            </a:r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5544065" y="1060311"/>
            <a:ext cx="1779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Week-01</a:t>
            </a:r>
            <a:endParaRPr lang="en-GB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73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/>
              <a:t>I am </a:t>
            </a:r>
            <a:r>
              <a:rPr lang="hu-HU" sz="4000" dirty="0" err="1" smtClean="0"/>
              <a:t>going</a:t>
            </a:r>
            <a:r>
              <a:rPr lang="hu-HU" sz="4000" dirty="0" smtClean="0"/>
              <a:t> </a:t>
            </a:r>
            <a:r>
              <a:rPr lang="hu-HU" sz="4000" dirty="0" err="1" smtClean="0"/>
              <a:t>to</a:t>
            </a:r>
            <a:r>
              <a:rPr lang="hu-HU" sz="4000" dirty="0" smtClean="0"/>
              <a:t> </a:t>
            </a:r>
            <a:r>
              <a:rPr lang="hu-HU" sz="4000" dirty="0" err="1" smtClean="0"/>
              <a:t>talk</a:t>
            </a:r>
            <a:r>
              <a:rPr lang="hu-HU" sz="4000" dirty="0" smtClean="0"/>
              <a:t> </a:t>
            </a:r>
            <a:r>
              <a:rPr lang="hu-HU" sz="4000" dirty="0" err="1" smtClean="0"/>
              <a:t>about</a:t>
            </a:r>
            <a:r>
              <a:rPr lang="hu-HU" sz="4000" dirty="0" smtClean="0"/>
              <a:t>…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500"/>
            <a:ext cx="5886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do</a:t>
            </a:r>
            <a:r>
              <a:rPr lang="hu-HU" sz="2800" dirty="0" smtClean="0"/>
              <a:t> </a:t>
            </a:r>
            <a:r>
              <a:rPr lang="hu-HU" sz="2800" dirty="0" err="1" smtClean="0"/>
              <a:t>all</a:t>
            </a:r>
            <a:r>
              <a:rPr lang="hu-HU" sz="2800" dirty="0" smtClean="0"/>
              <a:t> </a:t>
            </a:r>
            <a:r>
              <a:rPr lang="hu-HU" sz="2800" dirty="0" err="1" smtClean="0"/>
              <a:t>week</a:t>
            </a:r>
            <a:r>
              <a:rPr lang="hu-HU" sz="28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What</a:t>
            </a:r>
            <a:r>
              <a:rPr lang="hu-HU" sz="2800" dirty="0" smtClean="0"/>
              <a:t> </a:t>
            </a:r>
            <a:r>
              <a:rPr lang="hu-HU" sz="2800" dirty="0" err="1" smtClean="0"/>
              <a:t>did</a:t>
            </a:r>
            <a:r>
              <a:rPr lang="hu-HU" sz="2800" dirty="0" smtClean="0"/>
              <a:t> </a:t>
            </a:r>
            <a:r>
              <a:rPr lang="hu-HU" sz="2800" dirty="0" err="1" smtClean="0"/>
              <a:t>we</a:t>
            </a:r>
            <a:r>
              <a:rPr lang="hu-HU" sz="2800" dirty="0" smtClean="0"/>
              <a:t> </a:t>
            </a:r>
            <a:r>
              <a:rPr lang="hu-HU" sz="2800" dirty="0" err="1" smtClean="0"/>
              <a:t>learn</a:t>
            </a:r>
            <a:r>
              <a:rPr lang="hu-HU" sz="2800" dirty="0" smtClean="0"/>
              <a:t>? </a:t>
            </a:r>
            <a:r>
              <a:rPr lang="hu-HU" sz="2800" dirty="0" err="1" smtClean="0"/>
              <a:t>Let</a:t>
            </a:r>
            <a:r>
              <a:rPr lang="hu-HU" sz="2800" dirty="0" smtClean="0"/>
              <a:t> </a:t>
            </a:r>
            <a:r>
              <a:rPr lang="hu-HU" sz="2800" dirty="0" err="1" smtClean="0"/>
              <a:t>me</a:t>
            </a:r>
            <a:r>
              <a:rPr lang="hu-HU" sz="2800" dirty="0" smtClean="0"/>
              <a:t> </a:t>
            </a:r>
            <a:r>
              <a:rPr lang="hu-HU" sz="2800" dirty="0" err="1" smtClean="0"/>
              <a:t>introduce</a:t>
            </a:r>
            <a:r>
              <a:rPr lang="hu-HU" sz="2800" dirty="0" smtClean="0"/>
              <a:t> </a:t>
            </a:r>
            <a:r>
              <a:rPr lang="en-GB" sz="2800" dirty="0" smtClean="0"/>
              <a:t>you Anakin Skywalker! 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The hardest bits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Moments of success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Recap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541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509837" y="0"/>
            <a:ext cx="705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do</a:t>
            </a:r>
            <a:r>
              <a:rPr lang="hu-HU" sz="4000" dirty="0"/>
              <a:t> </a:t>
            </a:r>
            <a:r>
              <a:rPr lang="hu-HU" sz="4000" dirty="0" err="1"/>
              <a:t>all</a:t>
            </a:r>
            <a:r>
              <a:rPr lang="hu-HU" sz="4000" dirty="0"/>
              <a:t> </a:t>
            </a:r>
            <a:r>
              <a:rPr lang="hu-HU" sz="4000" dirty="0" err="1"/>
              <a:t>week</a:t>
            </a:r>
            <a:r>
              <a:rPr lang="hu-HU" sz="4000" dirty="0"/>
              <a:t>?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Monday</a:t>
            </a:r>
            <a:r>
              <a:rPr lang="hu-HU" sz="2800" dirty="0" smtClean="0"/>
              <a:t> – </a:t>
            </a:r>
            <a:r>
              <a:rPr lang="hu-HU" sz="2800" dirty="0" err="1" smtClean="0"/>
              <a:t>intro</a:t>
            </a:r>
            <a:r>
              <a:rPr lang="en-GB" sz="2800" dirty="0" err="1" smtClean="0"/>
              <a:t>duction</a:t>
            </a:r>
            <a:r>
              <a:rPr lang="hu-HU" sz="2800" dirty="0" smtClean="0"/>
              <a:t>, </a:t>
            </a:r>
            <a:r>
              <a:rPr lang="en-GB" sz="2800" dirty="0" smtClean="0"/>
              <a:t>a bit of </a:t>
            </a:r>
            <a:r>
              <a:rPr lang="hu-HU" sz="2800" dirty="0" smtClean="0"/>
              <a:t>HTML/CSS</a:t>
            </a:r>
            <a:r>
              <a:rPr lang="en-GB" sz="2800" dirty="0" smtClean="0"/>
              <a:t> at the end of the day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Tuesday</a:t>
            </a:r>
            <a:r>
              <a:rPr lang="hu-HU" sz="2800" dirty="0" smtClean="0"/>
              <a:t> – </a:t>
            </a:r>
            <a:r>
              <a:rPr lang="en-GB" sz="2800" dirty="0" smtClean="0"/>
              <a:t>team building</a:t>
            </a:r>
            <a:r>
              <a:rPr lang="hu-HU" sz="2800" dirty="0" smtClean="0"/>
              <a:t>, </a:t>
            </a:r>
            <a:r>
              <a:rPr lang="hu-HU" sz="2800" dirty="0" err="1" smtClean="0"/>
              <a:t>lots</a:t>
            </a:r>
            <a:r>
              <a:rPr lang="hu-HU" sz="2800" dirty="0" smtClean="0"/>
              <a:t> of </a:t>
            </a:r>
            <a:r>
              <a:rPr lang="hu-HU" sz="2800" dirty="0" err="1" smtClean="0"/>
              <a:t>fun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Wednesday</a:t>
            </a:r>
            <a:r>
              <a:rPr lang="hu-HU" sz="2800" dirty="0" smtClean="0"/>
              <a:t> – </a:t>
            </a:r>
            <a:r>
              <a:rPr lang="en-GB" sz="2800" dirty="0" smtClean="0"/>
              <a:t>The first day of work</a:t>
            </a:r>
            <a:r>
              <a:rPr lang="hu-HU" sz="2800" dirty="0" smtClean="0"/>
              <a:t>, </a:t>
            </a:r>
            <a:r>
              <a:rPr lang="hu-HU" sz="2800" dirty="0" err="1" smtClean="0"/>
              <a:t>git</a:t>
            </a:r>
            <a:r>
              <a:rPr lang="hu-HU" sz="2800" dirty="0" smtClean="0"/>
              <a:t>, </a:t>
            </a:r>
            <a:r>
              <a:rPr lang="hu-HU" sz="2800" dirty="0" err="1" smtClean="0"/>
              <a:t>bash</a:t>
            </a:r>
            <a:r>
              <a:rPr lang="hu-HU" sz="2800" dirty="0"/>
              <a:t> </a:t>
            </a:r>
            <a:r>
              <a:rPr lang="en-GB" sz="2800" dirty="0" smtClean="0"/>
              <a:t>commands</a:t>
            </a:r>
            <a:r>
              <a:rPr lang="hu-HU" sz="2800" dirty="0" smtClean="0"/>
              <a:t> 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Thursday</a:t>
            </a:r>
            <a:r>
              <a:rPr lang="hu-HU" sz="2800" dirty="0" smtClean="0"/>
              <a:t> – HTML, CSS </a:t>
            </a:r>
            <a:r>
              <a:rPr lang="en-GB" sz="2800" dirty="0" smtClean="0"/>
              <a:t>basics</a:t>
            </a:r>
            <a:r>
              <a:rPr lang="hu-HU" sz="2800" dirty="0" smtClean="0"/>
              <a:t>, </a:t>
            </a:r>
            <a:r>
              <a:rPr lang="en-GB" sz="2800" dirty="0" smtClean="0"/>
              <a:t>first web projects</a:t>
            </a:r>
            <a:r>
              <a:rPr lang="hu-HU" sz="2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Friday</a:t>
            </a:r>
            <a:r>
              <a:rPr lang="hu-HU" sz="2800" dirty="0" smtClean="0"/>
              <a:t> – CSS </a:t>
            </a:r>
            <a:r>
              <a:rPr lang="en-GB" sz="2800" dirty="0" smtClean="0"/>
              <a:t>in details</a:t>
            </a:r>
            <a:r>
              <a:rPr lang="hu-HU" sz="2800" dirty="0" smtClean="0"/>
              <a:t>, CV</a:t>
            </a:r>
            <a:r>
              <a:rPr lang="en-GB" sz="2800" dirty="0" smtClean="0"/>
              <a:t> building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6520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955590" y="0"/>
            <a:ext cx="902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did</a:t>
            </a:r>
            <a:r>
              <a:rPr lang="hu-HU" sz="4000" dirty="0"/>
              <a:t> </a:t>
            </a:r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learn</a:t>
            </a:r>
            <a:r>
              <a:rPr lang="hu-HU" sz="4000" dirty="0"/>
              <a:t>? </a:t>
            </a:r>
            <a:r>
              <a:rPr lang="hu-HU" sz="4000" dirty="0" err="1"/>
              <a:t>Let</a:t>
            </a:r>
            <a:r>
              <a:rPr lang="hu-HU" sz="4000" dirty="0"/>
              <a:t> </a:t>
            </a:r>
            <a:r>
              <a:rPr lang="hu-HU" sz="4000" dirty="0" err="1"/>
              <a:t>me</a:t>
            </a:r>
            <a:r>
              <a:rPr lang="hu-HU" sz="4000" dirty="0"/>
              <a:t> </a:t>
            </a:r>
            <a:r>
              <a:rPr lang="hu-HU" sz="4000" dirty="0" err="1"/>
              <a:t>introduce</a:t>
            </a:r>
            <a:r>
              <a:rPr lang="hu-HU" sz="4000" dirty="0"/>
              <a:t> </a:t>
            </a:r>
            <a:r>
              <a:rPr lang="en-GB" sz="4000" dirty="0"/>
              <a:t>you Anakin Skywalker! 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533525" y="1333499"/>
            <a:ext cx="8801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Anakin</a:t>
            </a:r>
            <a:r>
              <a:rPr lang="hu-HU" sz="2800" dirty="0" smtClean="0"/>
              <a:t> </a:t>
            </a:r>
            <a:r>
              <a:rPr lang="hu-HU" sz="2800" dirty="0" err="1" smtClean="0"/>
              <a:t>Skywalker</a:t>
            </a:r>
            <a:r>
              <a:rPr lang="en-GB" sz="2800" dirty="0" smtClean="0"/>
              <a:t>’s</a:t>
            </a:r>
            <a:r>
              <a:rPr lang="hu-HU" sz="2800" dirty="0" smtClean="0"/>
              <a:t> CV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4"/>
              </a:rPr>
              <a:t>The template</a:t>
            </a: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5" action="ppaction://hlinkfile"/>
              </a:rPr>
              <a:t>My version</a:t>
            </a:r>
            <a:r>
              <a:rPr lang="en-GB" sz="2800" dirty="0" smtClean="0"/>
              <a:t> </a:t>
            </a:r>
            <a:endParaRPr lang="hu-HU" sz="28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57" y="204981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4077181" y="0"/>
            <a:ext cx="371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The hardest bits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1062681"/>
            <a:ext cx="6315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688989" y="0"/>
            <a:ext cx="449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Moments of success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2" y="889101"/>
            <a:ext cx="7383710" cy="399181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59" y="1266414"/>
            <a:ext cx="1320807" cy="323719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34" y="2504560"/>
            <a:ext cx="1639845" cy="35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370289" y="90617"/>
            <a:ext cx="15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Recap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95400" y="5495926"/>
            <a:ext cx="138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 smtClean="0"/>
          </a:p>
          <a:p>
            <a:endParaRPr lang="hu-HU" sz="24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1668162" y="1359243"/>
            <a:ext cx="868051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Re-learned a lot of information, and met some new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GIVE </a:t>
            </a:r>
            <a:r>
              <a:rPr lang="en-GB" sz="2800" smtClean="0"/>
              <a:t>ME MORE!!!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991232" y="3258307"/>
            <a:ext cx="370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Thank you for watching!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097385" y="5095816"/>
            <a:ext cx="3903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M</a:t>
            </a:r>
            <a:r>
              <a:rPr lang="hu-HU" sz="2800" dirty="0" err="1" smtClean="0"/>
              <a:t>ay</a:t>
            </a:r>
            <a:r>
              <a:rPr lang="hu-HU" sz="2800" dirty="0" smtClean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>
                <a:solidFill>
                  <a:srgbClr val="00B050"/>
                </a:solidFill>
              </a:rPr>
              <a:t>fox</a:t>
            </a:r>
            <a:r>
              <a:rPr lang="hu-HU" sz="2800" dirty="0"/>
              <a:t> be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 smtClean="0"/>
              <a:t>you</a:t>
            </a:r>
            <a:r>
              <a:rPr lang="en-GB" sz="2800" dirty="0" smtClean="0"/>
              <a:t>! </a:t>
            </a:r>
            <a:endParaRPr lang="hu-HU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08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163</Words>
  <Application>Microsoft Office PowerPoint</Application>
  <PresentationFormat>Szélesvásznú</PresentationFormat>
  <Paragraphs>33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Egyéni tervezés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Krupl Attila</dc:creator>
  <cp:lastModifiedBy>Krupl Attila</cp:lastModifiedBy>
  <cp:revision>17</cp:revision>
  <dcterms:created xsi:type="dcterms:W3CDTF">2016-05-06T11:03:20Z</dcterms:created>
  <dcterms:modified xsi:type="dcterms:W3CDTF">2016-05-06T15:15:12Z</dcterms:modified>
</cp:coreProperties>
</file>