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93BBC-7F8B-4252-8266-B714960DCB9D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C8CF-AB61-47D9-A69A-1D9F57EC6B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7118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EC5A8-05BB-4B17-AE1D-C7E75CCF52D5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76AB4-2F93-4455-9331-B14DFA2CB5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5879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04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71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4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76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FF4-3DE9-48D9-852C-60F164F63839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3913-E18C-449C-B830-32A3B932A213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50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C02D-E9F2-4B7E-81A4-1735CD617A2A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61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F23-7000-4868-9BB1-215CB9C303AD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82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99BD-13E1-45F4-8EB8-B937C2C726B4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916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57C3-1515-42B1-9DFB-BCF9C99893AE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465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6B0-6F4A-4C99-A10F-142E72FE31A3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9512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244-1E49-48AB-801A-0427BA0C5626}" type="datetime1">
              <a:rPr lang="hu-HU" smtClean="0"/>
              <a:t>2016.05.06.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860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4AF-E4F7-4CE0-A44E-FBCC7FC6120B}" type="datetime1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701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44EE-0646-43ED-A539-FBA43B4F7C0E}" type="datetime1">
              <a:rPr lang="hu-HU" smtClean="0"/>
              <a:t>2016.05.06.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435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580A-A4D0-4197-AE19-501471BA5422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0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11A9-EB4A-4700-A6FD-B46D7477319C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301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F50B-EF80-48EA-BDA1-39F2647F26BE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527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8726-3558-441E-983E-BCD58C13245D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0271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329E-862E-4B25-B49B-8BE6CD732160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42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B37-5A9B-4BA8-B737-CE260B1264AB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92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5CA8-A46A-4679-A428-4A533AACB811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5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AFE-F31A-4472-9FC3-3963DC1B8199}" type="datetime1">
              <a:rPr lang="hu-HU" smtClean="0"/>
              <a:t>2016.05.06.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84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C139-97BA-4E10-A993-5BC87FEF3E4B}" type="datetime1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37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65ED-E9A3-409D-9977-B628C67C58E7}" type="datetime1">
              <a:rPr lang="hu-HU" smtClean="0"/>
              <a:t>2016.05.06.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0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D36-D445-4AA6-BED8-C342FA479D7D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18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05E7-6ECF-415B-827F-F8EAA4F49DAF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16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021A-7359-4127-B2F8-66A59CE63C5E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52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595A-2951-416B-BD4A-128AC2B752F0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8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../../day-4/project/anakin/index.html" TargetMode="External"/><Relationship Id="rId4" Type="http://schemas.openxmlformats.org/officeDocument/2006/relationships/hyperlink" Target="https://projects.invisionapp.com/share/X575YEGVU#/155416515_Greenfox-Anakins-C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0" t="20000" r="2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676525" y="352425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/>
              <a:t>Greenfox</a:t>
            </a:r>
            <a:r>
              <a:rPr lang="hu-HU" sz="4000" dirty="0" smtClean="0"/>
              <a:t> </a:t>
            </a:r>
            <a:r>
              <a:rPr lang="hu-HU" sz="4000" dirty="0" err="1" smtClean="0"/>
              <a:t>Velox</a:t>
            </a:r>
            <a:r>
              <a:rPr lang="hu-HU" sz="4000" dirty="0" smtClean="0"/>
              <a:t> - </a:t>
            </a:r>
            <a:r>
              <a:rPr lang="en-GB" sz="4000" dirty="0" err="1" smtClean="0"/>
              <a:t>Prezent</a:t>
            </a:r>
            <a:r>
              <a:rPr lang="hu-HU" sz="4000" dirty="0" err="1" smtClean="0"/>
              <a:t>áció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70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2016-05-06</a:t>
            </a:r>
          </a:p>
          <a:p>
            <a:r>
              <a:rPr lang="hu-HU" sz="2400" dirty="0" smtClean="0"/>
              <a:t>Első hét</a:t>
            </a:r>
          </a:p>
          <a:p>
            <a:endParaRPr lang="hu-HU" sz="2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7991474" y="5591175"/>
            <a:ext cx="335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Szerkesztette: </a:t>
            </a:r>
            <a:r>
              <a:rPr lang="hu-HU" sz="2400" dirty="0" err="1" smtClean="0"/>
              <a:t>Krüpl</a:t>
            </a:r>
            <a:r>
              <a:rPr lang="hu-HU" sz="2400" dirty="0" smtClean="0"/>
              <a:t> Attila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373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509837" y="0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smtClean="0"/>
              <a:t>Miről lesz szó?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500"/>
            <a:ext cx="5886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Mivel foglalkoztunk a héten?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Meddig jutottunk? CV bemutatása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Nehézségek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Sikerélmények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Összegzés</a:t>
            </a:r>
          </a:p>
        </p:txBody>
      </p:sp>
    </p:spTree>
    <p:extLst>
      <p:ext uri="{BB962C8B-B14F-4D97-AF65-F5344CB8AC3E}">
        <p14:creationId xmlns:p14="http://schemas.microsoft.com/office/powerpoint/2010/main" val="25413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509837" y="0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/>
              <a:t>Mivel foglalkoztunk a héten?</a:t>
            </a:r>
            <a:endParaRPr lang="hu-HU" sz="4000" dirty="0" smtClean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499"/>
            <a:ext cx="8801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Hétfő – </a:t>
            </a:r>
            <a:r>
              <a:rPr lang="hu-HU" sz="2800" dirty="0" err="1" smtClean="0"/>
              <a:t>intro</a:t>
            </a:r>
            <a:r>
              <a:rPr lang="hu-HU" sz="2800" dirty="0" smtClean="0"/>
              <a:t>, nap végén egy kis HTML/CSS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Kedd – csapatépítés, </a:t>
            </a:r>
            <a:r>
              <a:rPr lang="hu-HU" sz="2800" dirty="0" err="1" smtClean="0"/>
              <a:t>lots</a:t>
            </a:r>
            <a:r>
              <a:rPr lang="hu-HU" sz="2800" dirty="0" smtClean="0"/>
              <a:t> of </a:t>
            </a:r>
            <a:r>
              <a:rPr lang="hu-HU" sz="2800" dirty="0" err="1" smtClean="0"/>
              <a:t>fun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Szerda – Első éles nap, </a:t>
            </a:r>
            <a:r>
              <a:rPr lang="hu-HU" sz="2800" dirty="0" err="1" smtClean="0"/>
              <a:t>git</a:t>
            </a:r>
            <a:r>
              <a:rPr lang="hu-HU" sz="2800" dirty="0" smtClean="0"/>
              <a:t>, </a:t>
            </a:r>
            <a:r>
              <a:rPr lang="hu-HU" sz="2800" dirty="0" err="1" smtClean="0"/>
              <a:t>bash</a:t>
            </a:r>
            <a:r>
              <a:rPr lang="hu-HU" sz="2800" dirty="0"/>
              <a:t> </a:t>
            </a:r>
            <a:r>
              <a:rPr lang="hu-HU" sz="2800" dirty="0" smtClean="0"/>
              <a:t>parancsok, </a:t>
            </a:r>
            <a:r>
              <a:rPr lang="hu-HU" sz="2800" dirty="0" err="1" smtClean="0"/>
              <a:t>may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>
                <a:solidFill>
                  <a:srgbClr val="00B050"/>
                </a:solidFill>
              </a:rPr>
              <a:t>fox</a:t>
            </a:r>
            <a:r>
              <a:rPr lang="hu-HU" sz="2800" dirty="0" smtClean="0"/>
              <a:t> be </a:t>
            </a:r>
            <a:r>
              <a:rPr lang="hu-HU" sz="2800" dirty="0" err="1" smtClean="0"/>
              <a:t>with</a:t>
            </a:r>
            <a:r>
              <a:rPr lang="hu-HU" sz="2800" dirty="0" smtClean="0"/>
              <a:t> </a:t>
            </a:r>
            <a:r>
              <a:rPr lang="hu-HU" sz="2800" dirty="0" err="1" smtClean="0"/>
              <a:t>you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Csütörtök – HTML, CSS alapok, feladatok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Péntek – CSS részletek, CV készítés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6520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509836" y="0"/>
            <a:ext cx="7472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/>
              <a:t>Meddig jutottunk? CV bemutatása</a:t>
            </a:r>
            <a:endParaRPr lang="hu-HU" sz="4000" dirty="0" smtClean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499"/>
            <a:ext cx="880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Anakin</a:t>
            </a:r>
            <a:r>
              <a:rPr lang="hu-HU" sz="2800" dirty="0" smtClean="0"/>
              <a:t> </a:t>
            </a:r>
            <a:r>
              <a:rPr lang="hu-HU" sz="2800" dirty="0" err="1" smtClean="0"/>
              <a:t>Skywalker</a:t>
            </a:r>
            <a:r>
              <a:rPr lang="hu-HU" sz="2800" dirty="0" smtClean="0"/>
              <a:t> </a:t>
            </a:r>
            <a:r>
              <a:rPr lang="hu-HU" sz="2800" dirty="0" err="1" smtClean="0"/>
              <a:t>CV-je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hlinkClick r:id="rId4"/>
              </a:rPr>
              <a:t>Az eredeti CV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hlinkClick r:id="rId5" action="ppaction://hlinkfile"/>
              </a:rPr>
              <a:t>Az én verzióm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6136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99</Words>
  <Application>Microsoft Office PowerPoint</Application>
  <PresentationFormat>Szélesvásznú</PresentationFormat>
  <Paragraphs>23</Paragraphs>
  <Slides>4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Egyéni tervezés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Krupl Attila</dc:creator>
  <cp:lastModifiedBy>Krupl Attila</cp:lastModifiedBy>
  <cp:revision>7</cp:revision>
  <dcterms:created xsi:type="dcterms:W3CDTF">2016-05-06T11:03:20Z</dcterms:created>
  <dcterms:modified xsi:type="dcterms:W3CDTF">2016-05-06T11:51:58Z</dcterms:modified>
</cp:coreProperties>
</file>