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6421-5139-4F16-97EB-C6AE401C0BA3}" type="datetimeFigureOut">
              <a:rPr lang="hu-HU" smtClean="0"/>
              <a:t>2016.05.13.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8AA1-F903-4473-BC93-23110470604A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20" name="Kép 19" descr="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72816"/>
            <a:ext cx="9144000" cy="4926782"/>
          </a:xfrm>
          <a:prstGeom prst="rect">
            <a:avLst/>
          </a:prstGeom>
        </p:spPr>
      </p:pic>
      <p:sp>
        <p:nvSpPr>
          <p:cNvPr id="21" name="Cím 20"/>
          <p:cNvSpPr>
            <a:spLocks noGrp="1"/>
          </p:cNvSpPr>
          <p:nvPr>
            <p:ph type="title"/>
          </p:nvPr>
        </p:nvSpPr>
        <p:spPr>
          <a:xfrm>
            <a:off x="1619672" y="274638"/>
            <a:ext cx="5616624" cy="1143000"/>
          </a:xfrm>
        </p:spPr>
        <p:txBody>
          <a:bodyPr>
            <a:normAutofit/>
          </a:bodyPr>
          <a:lstStyle/>
          <a:p>
            <a:r>
              <a:rPr lang="hu-HU" dirty="0" err="1" smtClean="0"/>
              <a:t>Wikipedia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844824"/>
            <a:ext cx="4346991" cy="3214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92950"/>
            <a:ext cx="9144000" cy="3596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1844824"/>
            <a:ext cx="5819896" cy="39402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Mul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628800"/>
            <a:ext cx="7092280" cy="4990548"/>
          </a:xfrm>
          <a:prstGeom prst="rect">
            <a:avLst/>
          </a:prstGeom>
        </p:spPr>
      </p:pic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hu-HU" sz="4800" dirty="0" smtClean="0"/>
              <a:t>http://oregzoltan.github.io/</a:t>
            </a:r>
            <a:endParaRPr lang="hu-HU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707206"/>
            <a:ext cx="7615183" cy="5150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9970" y="466311"/>
            <a:ext cx="4544060" cy="59253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916832"/>
            <a:ext cx="7020905" cy="4601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412776"/>
            <a:ext cx="4769566" cy="4885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2060848"/>
            <a:ext cx="8203246" cy="3659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860779"/>
            <a:ext cx="3164491" cy="5997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700808"/>
            <a:ext cx="7587321" cy="4926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gf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1295976" cy="1295976"/>
          </a:xfrm>
          <a:prstGeom prst="rect">
            <a:avLst/>
          </a:prstGeom>
        </p:spPr>
      </p:pic>
      <p:pic>
        <p:nvPicPr>
          <p:cNvPr id="13" name="Kép 12" descr="o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80" y="260648"/>
            <a:ext cx="3033845" cy="1440160"/>
          </a:xfrm>
          <a:prstGeom prst="rect">
            <a:avLst/>
          </a:prstGeom>
        </p:spPr>
      </p:pic>
      <p:pic>
        <p:nvPicPr>
          <p:cNvPr id="4" name="Kép 3" descr="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131948"/>
            <a:ext cx="9144000" cy="3601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Diavetítés a képernyőre (4:3 oldalarány)</PresentationFormat>
  <Paragraphs>2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Wikipedia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  <vt:lpstr>http://oregzoltan.github.io/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Öreg Zoltán</dc:creator>
  <cp:lastModifiedBy>Öreg Zoltán</cp:lastModifiedBy>
  <cp:revision>4</cp:revision>
  <dcterms:created xsi:type="dcterms:W3CDTF">2016-05-13T13:21:54Z</dcterms:created>
  <dcterms:modified xsi:type="dcterms:W3CDTF">2016-05-13T13:55:51Z</dcterms:modified>
</cp:coreProperties>
</file>