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08E5-B1F3-4BFB-9108-9131225BCFBC}" type="datetimeFigureOut">
              <a:rPr lang="hu-HU" smtClean="0"/>
              <a:pPr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2C18-4FD5-4CB8-90F0-51D0149999E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>
                <a:latin typeface="Baskerville Old Face" pitchFamily="18" charset="0"/>
              </a:rPr>
              <a:t>GREEN FOX ACADEMY</a:t>
            </a:r>
            <a:endParaRPr lang="hu-HU" sz="5400" dirty="0">
              <a:latin typeface="Baskerville Old Face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5400" dirty="0" err="1" smtClean="0"/>
              <a:t>Week</a:t>
            </a:r>
            <a:r>
              <a:rPr lang="hu-HU" sz="5400" dirty="0" smtClean="0"/>
              <a:t> No. 1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Friday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HTML &amp; CSS 2 + CV</a:t>
            </a:r>
            <a:endParaRPr lang="hu-HU" dirty="0"/>
          </a:p>
        </p:txBody>
      </p:sp>
      <p:pic>
        <p:nvPicPr>
          <p:cNvPr id="4" name="Tartalom helye 3" descr="gf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3840" y="0"/>
            <a:ext cx="1440160" cy="1440160"/>
          </a:xfrm>
        </p:spPr>
      </p:pic>
      <p:pic>
        <p:nvPicPr>
          <p:cNvPr id="7" name="Kép 6" descr="demo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28800"/>
            <a:ext cx="9144000" cy="48341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Friday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HTML &amp; CSS 2 + CV</a:t>
            </a:r>
            <a:endParaRPr lang="hu-HU" dirty="0"/>
          </a:p>
        </p:txBody>
      </p:sp>
      <p:pic>
        <p:nvPicPr>
          <p:cNvPr id="4" name="Tartalom helye 3" descr="gf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3840" y="0"/>
            <a:ext cx="1440160" cy="1440160"/>
          </a:xfrm>
        </p:spPr>
      </p:pic>
      <p:pic>
        <p:nvPicPr>
          <p:cNvPr id="5" name="Kép 4" descr="demop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56792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http://oregzoltan.github.io/</a:t>
            </a:r>
            <a:endParaRPr lang="hu-HU" dirty="0"/>
          </a:p>
        </p:txBody>
      </p:sp>
      <p:pic>
        <p:nvPicPr>
          <p:cNvPr id="4" name="Tartalom helye 3" descr="gf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3840" y="0"/>
            <a:ext cx="1440160" cy="1440160"/>
          </a:xfrm>
        </p:spPr>
      </p:pic>
      <p:pic>
        <p:nvPicPr>
          <p:cNvPr id="6" name="Kép 5" descr="Mul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268760"/>
            <a:ext cx="7675022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Monday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Internet</a:t>
            </a:r>
            <a:endParaRPr lang="hu-HU" dirty="0"/>
          </a:p>
        </p:txBody>
      </p:sp>
      <p:pic>
        <p:nvPicPr>
          <p:cNvPr id="4" name="Tartalom helye 3" descr="gf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3840" y="0"/>
            <a:ext cx="1440160" cy="1440160"/>
          </a:xfrm>
        </p:spPr>
      </p:pic>
      <p:sp>
        <p:nvSpPr>
          <p:cNvPr id="5" name="Téglalap 4"/>
          <p:cNvSpPr/>
          <p:nvPr/>
        </p:nvSpPr>
        <p:spPr>
          <a:xfrm>
            <a:off x="2286000" y="1582341"/>
            <a:ext cx="52383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2400" dirty="0"/>
              <a:t>Bit, Byte, </a:t>
            </a:r>
            <a:r>
              <a:rPr lang="hu-HU" sz="2400" dirty="0" err="1"/>
              <a:t>MegaBit</a:t>
            </a:r>
            <a:r>
              <a:rPr lang="hu-HU" sz="2400" dirty="0"/>
              <a:t>, </a:t>
            </a:r>
            <a:r>
              <a:rPr lang="hu-HU" sz="2400" dirty="0" err="1"/>
              <a:t>MegaByte</a:t>
            </a:r>
            <a:r>
              <a:rPr lang="hu-HU" sz="2400" dirty="0"/>
              <a:t>, </a:t>
            </a:r>
            <a:r>
              <a:rPr lang="hu-HU" sz="2400" dirty="0" smtClean="0"/>
              <a:t>  </a:t>
            </a:r>
            <a:r>
              <a:rPr lang="hu-HU" sz="2400" dirty="0" err="1" smtClean="0"/>
              <a:t>KiloByte</a:t>
            </a:r>
            <a:endParaRPr lang="hu-HU" sz="2400" dirty="0"/>
          </a:p>
          <a:p>
            <a:pPr>
              <a:buFont typeface="Arial" pitchFamily="34" charset="0"/>
              <a:buChar char="•"/>
            </a:pPr>
            <a:r>
              <a:rPr lang="hu-HU" sz="2400" dirty="0"/>
              <a:t>Internet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 err="1"/>
              <a:t>Protocol</a:t>
            </a:r>
            <a:endParaRPr lang="hu-HU" sz="2400" dirty="0"/>
          </a:p>
          <a:p>
            <a:pPr>
              <a:buFont typeface="Arial" pitchFamily="34" charset="0"/>
              <a:buChar char="•"/>
            </a:pPr>
            <a:r>
              <a:rPr lang="hu-HU" sz="2400" dirty="0"/>
              <a:t>ISP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/>
              <a:t>IP (IPv4, IPv6, </a:t>
            </a:r>
            <a:r>
              <a:rPr lang="hu-HU" sz="2400" dirty="0" err="1"/>
              <a:t>bits</a:t>
            </a:r>
            <a:r>
              <a:rPr lang="hu-HU" sz="2400" dirty="0"/>
              <a:t>, </a:t>
            </a:r>
            <a:r>
              <a:rPr lang="hu-HU" sz="2400" dirty="0" err="1"/>
              <a:t>layout</a:t>
            </a:r>
            <a:r>
              <a:rPr lang="hu-HU" sz="2400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/>
              <a:t>IP </a:t>
            </a:r>
            <a:r>
              <a:rPr lang="hu-HU" sz="2400" dirty="0" err="1"/>
              <a:t>address</a:t>
            </a:r>
            <a:endParaRPr lang="hu-HU" sz="2400" dirty="0"/>
          </a:p>
          <a:p>
            <a:pPr>
              <a:buFont typeface="Arial" pitchFamily="34" charset="0"/>
              <a:buChar char="•"/>
            </a:pPr>
            <a:r>
              <a:rPr lang="hu-HU" sz="2400" dirty="0"/>
              <a:t>DNS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 err="1"/>
              <a:t>Packet</a:t>
            </a:r>
            <a:endParaRPr lang="hu-HU" sz="2400" dirty="0"/>
          </a:p>
          <a:p>
            <a:pPr>
              <a:buFont typeface="Arial" pitchFamily="34" charset="0"/>
              <a:buChar char="•"/>
            </a:pPr>
            <a:r>
              <a:rPr lang="hu-HU" sz="2400" dirty="0" err="1"/>
              <a:t>Router</a:t>
            </a:r>
            <a:endParaRPr lang="hu-HU" sz="2400" dirty="0"/>
          </a:p>
          <a:p>
            <a:pPr>
              <a:buFont typeface="Arial" pitchFamily="34" charset="0"/>
              <a:buChar char="•"/>
            </a:pPr>
            <a:r>
              <a:rPr lang="hu-HU" sz="2400" dirty="0"/>
              <a:t>Fault </a:t>
            </a:r>
            <a:r>
              <a:rPr lang="hu-HU" sz="2400" dirty="0" err="1"/>
              <a:t>tolerant</a:t>
            </a:r>
            <a:r>
              <a:rPr lang="hu-HU" sz="2400" dirty="0"/>
              <a:t>, </a:t>
            </a:r>
            <a:r>
              <a:rPr lang="hu-HU" sz="2400" dirty="0" err="1"/>
              <a:t>Redundancy</a:t>
            </a:r>
            <a:endParaRPr lang="hu-HU" sz="2400" dirty="0"/>
          </a:p>
          <a:p>
            <a:pPr>
              <a:buFont typeface="Arial" pitchFamily="34" charset="0"/>
              <a:buChar char="•"/>
            </a:pPr>
            <a:r>
              <a:rPr lang="hu-HU" sz="2400" dirty="0"/>
              <a:t>TCP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/>
              <a:t>URL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/>
              <a:t>HTTP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Monday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Internet</a:t>
            </a:r>
            <a:endParaRPr lang="hu-HU" dirty="0"/>
          </a:p>
        </p:txBody>
      </p:sp>
      <p:pic>
        <p:nvPicPr>
          <p:cNvPr id="4" name="Tartalom helye 3" descr="gf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3840" y="0"/>
            <a:ext cx="1440160" cy="1440160"/>
          </a:xfrm>
        </p:spPr>
      </p:pic>
      <p:sp>
        <p:nvSpPr>
          <p:cNvPr id="6" name="Téglalap 5"/>
          <p:cNvSpPr/>
          <p:nvPr/>
        </p:nvSpPr>
        <p:spPr>
          <a:xfrm>
            <a:off x="2286000" y="1859340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2400" dirty="0"/>
              <a:t>HTTP </a:t>
            </a:r>
            <a:r>
              <a:rPr lang="hu-HU" sz="2400" dirty="0" err="1"/>
              <a:t>methods</a:t>
            </a:r>
            <a:endParaRPr lang="hu-HU" sz="2400" dirty="0"/>
          </a:p>
          <a:p>
            <a:pPr>
              <a:buFont typeface="Arial" pitchFamily="34" charset="0"/>
              <a:buChar char="•"/>
            </a:pPr>
            <a:r>
              <a:rPr lang="hu-HU" sz="2400" dirty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/>
              <a:t>HTTPS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/>
              <a:t>Public Key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 err="1"/>
              <a:t>Private</a:t>
            </a:r>
            <a:r>
              <a:rPr lang="hu-HU" sz="2400" dirty="0"/>
              <a:t> Key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/>
              <a:t>SSL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 err="1"/>
              <a:t>Virus</a:t>
            </a:r>
            <a:endParaRPr lang="hu-HU" sz="2400" dirty="0"/>
          </a:p>
          <a:p>
            <a:pPr>
              <a:buFont typeface="Arial" pitchFamily="34" charset="0"/>
              <a:buChar char="•"/>
            </a:pPr>
            <a:r>
              <a:rPr lang="hu-HU" sz="2400" dirty="0" err="1"/>
              <a:t>Backdoor</a:t>
            </a:r>
            <a:endParaRPr lang="hu-HU" sz="2400" dirty="0"/>
          </a:p>
          <a:p>
            <a:pPr>
              <a:buFont typeface="Arial" pitchFamily="34" charset="0"/>
              <a:buChar char="•"/>
            </a:pPr>
            <a:r>
              <a:rPr lang="hu-HU" sz="2400" dirty="0"/>
              <a:t>Bot Net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 err="1"/>
              <a:t>DDos</a:t>
            </a:r>
            <a:endParaRPr lang="hu-HU" sz="2400" dirty="0"/>
          </a:p>
          <a:p>
            <a:pPr>
              <a:buFont typeface="Arial" pitchFamily="34" charset="0"/>
              <a:buChar char="•"/>
            </a:pPr>
            <a:r>
              <a:rPr lang="hu-HU" sz="2400" dirty="0" err="1"/>
              <a:t>Phising</a:t>
            </a:r>
            <a:endParaRPr lang="hu-H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Tuesday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Teambuilding</a:t>
            </a:r>
            <a:endParaRPr lang="hu-HU" dirty="0"/>
          </a:p>
        </p:txBody>
      </p:sp>
      <p:pic>
        <p:nvPicPr>
          <p:cNvPr id="4" name="Tartalom helye 3" descr="gf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3840" y="0"/>
            <a:ext cx="1440160" cy="1440160"/>
          </a:xfrm>
        </p:spPr>
      </p:pic>
      <p:sp>
        <p:nvSpPr>
          <p:cNvPr id="6" name="Téglalap 5"/>
          <p:cNvSpPr/>
          <p:nvPr/>
        </p:nvSpPr>
        <p:spPr>
          <a:xfrm>
            <a:off x="1979712" y="2492896"/>
            <a:ext cx="60486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3200" dirty="0" err="1" smtClean="0"/>
              <a:t>Getting</a:t>
            </a:r>
            <a:r>
              <a:rPr lang="hu-HU" sz="3200" dirty="0" smtClean="0"/>
              <a:t> </a:t>
            </a:r>
            <a:r>
              <a:rPr lang="hu-HU" sz="3200" dirty="0" err="1" smtClean="0"/>
              <a:t>to</a:t>
            </a:r>
            <a:r>
              <a:rPr lang="hu-HU" sz="3200" dirty="0" smtClean="0"/>
              <a:t> </a:t>
            </a:r>
            <a:r>
              <a:rPr lang="hu-HU" sz="3200" dirty="0" err="1" smtClean="0"/>
              <a:t>know</a:t>
            </a:r>
            <a:r>
              <a:rPr lang="hu-HU" sz="3200" dirty="0" smtClean="0"/>
              <a:t> </a:t>
            </a:r>
            <a:r>
              <a:rPr lang="hu-HU" sz="3200" dirty="0" err="1" smtClean="0"/>
              <a:t>each</a:t>
            </a:r>
            <a:r>
              <a:rPr lang="hu-HU" sz="3200" dirty="0" smtClean="0"/>
              <a:t> </a:t>
            </a:r>
            <a:r>
              <a:rPr lang="hu-HU" sz="3200" dirty="0" err="1" smtClean="0"/>
              <a:t>other</a:t>
            </a:r>
            <a:endParaRPr lang="hu-HU" sz="3200" dirty="0" smtClean="0"/>
          </a:p>
          <a:p>
            <a:pPr>
              <a:buFont typeface="Arial" pitchFamily="34" charset="0"/>
              <a:buChar char="•"/>
            </a:pPr>
            <a:r>
              <a:rPr lang="hu-HU" sz="3200" dirty="0" err="1" smtClean="0"/>
              <a:t>Community</a:t>
            </a:r>
            <a:r>
              <a:rPr lang="hu-HU" sz="3200" dirty="0" smtClean="0"/>
              <a:t> </a:t>
            </a:r>
            <a:r>
              <a:rPr lang="hu-HU" sz="3200" dirty="0" err="1" smtClean="0"/>
              <a:t>tasks</a:t>
            </a:r>
            <a:endParaRPr lang="hu-HU" sz="3200" dirty="0" smtClean="0"/>
          </a:p>
          <a:p>
            <a:pPr>
              <a:buFont typeface="Arial" pitchFamily="34" charset="0"/>
              <a:buChar char="•"/>
            </a:pPr>
            <a:endParaRPr lang="hu-HU" sz="3200" dirty="0" smtClean="0"/>
          </a:p>
          <a:p>
            <a:endParaRPr lang="hu-H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Wednesday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Command</a:t>
            </a:r>
            <a:r>
              <a:rPr lang="hu-HU" dirty="0" smtClean="0"/>
              <a:t> line and </a:t>
            </a:r>
            <a:r>
              <a:rPr lang="hu-HU" dirty="0" err="1" smtClean="0"/>
              <a:t>Git</a:t>
            </a:r>
            <a:endParaRPr lang="hu-HU" dirty="0"/>
          </a:p>
        </p:txBody>
      </p:sp>
      <p:pic>
        <p:nvPicPr>
          <p:cNvPr id="4" name="Tartalom helye 3" descr="gf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3840" y="0"/>
            <a:ext cx="1440160" cy="1440160"/>
          </a:xfrm>
        </p:spPr>
      </p:pic>
      <p:sp>
        <p:nvSpPr>
          <p:cNvPr id="6" name="Téglalap 5"/>
          <p:cNvSpPr/>
          <p:nvPr/>
        </p:nvSpPr>
        <p:spPr>
          <a:xfrm>
            <a:off x="1907704" y="1859340"/>
            <a:ext cx="4950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3200" dirty="0"/>
              <a:t>c</a:t>
            </a:r>
            <a:r>
              <a:rPr lang="en-US" sz="3200" dirty="0" smtClean="0"/>
              <a:t>d</a:t>
            </a: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. and ..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/>
              <a:t>pwd</a:t>
            </a: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 err="1"/>
              <a:t>ls</a:t>
            </a: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touch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/>
              <a:t>mkdir</a:t>
            </a: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cp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/>
              <a:t>mv</a:t>
            </a: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rm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Wednesday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Command</a:t>
            </a:r>
            <a:r>
              <a:rPr lang="hu-HU" dirty="0" smtClean="0"/>
              <a:t> line and </a:t>
            </a:r>
            <a:r>
              <a:rPr lang="hu-HU" dirty="0" err="1" smtClean="0"/>
              <a:t>Git</a:t>
            </a:r>
            <a:endParaRPr lang="hu-HU" dirty="0"/>
          </a:p>
        </p:txBody>
      </p:sp>
      <p:pic>
        <p:nvPicPr>
          <p:cNvPr id="4" name="Tartalom helye 3" descr="gf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3840" y="0"/>
            <a:ext cx="1440160" cy="1440160"/>
          </a:xfrm>
        </p:spPr>
      </p:pic>
      <p:sp>
        <p:nvSpPr>
          <p:cNvPr id="6" name="Téglalap 5"/>
          <p:cNvSpPr/>
          <p:nvPr/>
        </p:nvSpPr>
        <p:spPr>
          <a:xfrm>
            <a:off x="1907704" y="1859340"/>
            <a:ext cx="49502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command options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&lt; and &gt; and &gt;&gt; and |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sort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uniq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grep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sed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init, clone, add, </a:t>
            </a:r>
            <a:r>
              <a:rPr lang="en-US" sz="3200" dirty="0" err="1" smtClean="0"/>
              <a:t>rm</a:t>
            </a:r>
            <a:r>
              <a:rPr lang="en-US" sz="3200" dirty="0" smtClean="0"/>
              <a:t>, commit, push, pull, remote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Thursday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HTML &amp; CSS</a:t>
            </a:r>
            <a:endParaRPr lang="hu-HU" dirty="0"/>
          </a:p>
        </p:txBody>
      </p:sp>
      <p:pic>
        <p:nvPicPr>
          <p:cNvPr id="4" name="Tartalom helye 3" descr="gf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3840" y="0"/>
            <a:ext cx="1440160" cy="1440160"/>
          </a:xfrm>
        </p:spPr>
      </p:pic>
      <p:sp>
        <p:nvSpPr>
          <p:cNvPr id="6" name="Téglalap 5"/>
          <p:cNvSpPr/>
          <p:nvPr/>
        </p:nvSpPr>
        <p:spPr>
          <a:xfrm>
            <a:off x="683568" y="1700808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err="1"/>
              <a:t>Purpose</a:t>
            </a:r>
            <a:r>
              <a:rPr lang="hu-HU" sz="3200" dirty="0"/>
              <a:t> of: &lt;</a:t>
            </a:r>
            <a:r>
              <a:rPr lang="hu-HU" sz="3200" dirty="0" err="1"/>
              <a:t>html</a:t>
            </a:r>
            <a:r>
              <a:rPr lang="hu-HU" sz="3200" dirty="0"/>
              <a:t>&gt;, &lt;</a:t>
            </a:r>
            <a:r>
              <a:rPr lang="hu-HU" sz="3200" dirty="0" err="1"/>
              <a:t>head</a:t>
            </a:r>
            <a:r>
              <a:rPr lang="hu-HU" sz="3200" dirty="0"/>
              <a:t>&gt;, &lt;link&gt;, &lt;script&gt;,&lt;body&gt;, &lt;meta&gt;, &lt;</a:t>
            </a:r>
            <a:r>
              <a:rPr lang="hu-HU" sz="3200" dirty="0" err="1"/>
              <a:t>title</a:t>
            </a:r>
            <a:r>
              <a:rPr lang="hu-HU" sz="3200" dirty="0"/>
              <a:t>&gt;, &lt;h1&gt; - &lt;h6&gt;, &lt;p&gt;, &lt;a&gt;, &lt;</a:t>
            </a:r>
            <a:r>
              <a:rPr lang="hu-HU" sz="3200" dirty="0" err="1"/>
              <a:t>img</a:t>
            </a:r>
            <a:r>
              <a:rPr lang="hu-HU" sz="3200" dirty="0"/>
              <a:t>&gt;,&lt;</a:t>
            </a:r>
            <a:r>
              <a:rPr lang="hu-HU" sz="3200" dirty="0" err="1"/>
              <a:t>article</a:t>
            </a:r>
            <a:r>
              <a:rPr lang="hu-HU" sz="3200" dirty="0"/>
              <a:t>&gt;, &lt;</a:t>
            </a:r>
            <a:r>
              <a:rPr lang="hu-HU" sz="3200" dirty="0" err="1"/>
              <a:t>aside</a:t>
            </a:r>
            <a:r>
              <a:rPr lang="hu-HU" sz="3200" dirty="0"/>
              <a:t>&gt;, &lt;</a:t>
            </a:r>
            <a:r>
              <a:rPr lang="hu-HU" sz="3200" dirty="0" err="1"/>
              <a:t>strong</a:t>
            </a:r>
            <a:r>
              <a:rPr lang="hu-HU" sz="3200" dirty="0"/>
              <a:t>&gt;, &lt;</a:t>
            </a:r>
            <a:r>
              <a:rPr lang="hu-HU" sz="3200" dirty="0" err="1"/>
              <a:t>em</a:t>
            </a:r>
            <a:r>
              <a:rPr lang="hu-HU" sz="3200" dirty="0"/>
              <a:t>&gt;, &lt;</a:t>
            </a:r>
            <a:r>
              <a:rPr lang="hu-HU" sz="3200" dirty="0" err="1"/>
              <a:t>span</a:t>
            </a:r>
            <a:r>
              <a:rPr lang="hu-HU" sz="3200" dirty="0"/>
              <a:t>&gt;, &lt;</a:t>
            </a:r>
            <a:r>
              <a:rPr lang="hu-HU" sz="3200" dirty="0" err="1"/>
              <a:t>div</a:t>
            </a:r>
            <a:r>
              <a:rPr lang="hu-HU" sz="3200" dirty="0"/>
              <a:t>&gt;, &lt;</a:t>
            </a:r>
            <a:r>
              <a:rPr lang="hu-HU" sz="3200" dirty="0" err="1"/>
              <a:t>header</a:t>
            </a:r>
            <a:r>
              <a:rPr lang="hu-HU" sz="3200" dirty="0"/>
              <a:t>&gt;, &lt;main&gt;, &lt;</a:t>
            </a:r>
            <a:r>
              <a:rPr lang="hu-HU" sz="3200" dirty="0" err="1"/>
              <a:t>footer</a:t>
            </a:r>
            <a:r>
              <a:rPr lang="hu-HU" sz="3200" dirty="0"/>
              <a:t>&gt;, &lt;</a:t>
            </a:r>
            <a:r>
              <a:rPr lang="hu-HU" sz="3200" dirty="0" err="1"/>
              <a:t>section</a:t>
            </a:r>
            <a:r>
              <a:rPr lang="hu-HU" sz="3200" dirty="0"/>
              <a:t>&gt;, &lt;</a:t>
            </a:r>
            <a:r>
              <a:rPr lang="hu-HU" sz="3200" dirty="0" err="1"/>
              <a:t>ul</a:t>
            </a:r>
            <a:r>
              <a:rPr lang="hu-HU" sz="3200" dirty="0"/>
              <a:t>&gt;, &lt;</a:t>
            </a:r>
            <a:r>
              <a:rPr lang="hu-HU" sz="3200" dirty="0" err="1"/>
              <a:t>ol</a:t>
            </a:r>
            <a:r>
              <a:rPr lang="hu-HU" sz="3200" dirty="0"/>
              <a:t>&gt;, &lt;</a:t>
            </a:r>
            <a:r>
              <a:rPr lang="hu-HU" sz="3200" dirty="0" err="1"/>
              <a:t>li</a:t>
            </a:r>
            <a:r>
              <a:rPr lang="hu-HU" sz="3200" dirty="0"/>
              <a:t>&gt;,&lt;</a:t>
            </a:r>
            <a:r>
              <a:rPr lang="hu-HU" sz="3200" dirty="0" err="1"/>
              <a:t>dd</a:t>
            </a:r>
            <a:r>
              <a:rPr lang="hu-HU" sz="3200" dirty="0"/>
              <a:t>&gt;, &lt;</a:t>
            </a:r>
            <a:r>
              <a:rPr lang="hu-HU" sz="3200" dirty="0" err="1"/>
              <a:t>dt</a:t>
            </a:r>
            <a:r>
              <a:rPr lang="hu-HU" sz="3200" dirty="0"/>
              <a:t>&gt;, &lt;</a:t>
            </a:r>
            <a:r>
              <a:rPr lang="hu-HU" sz="3200" dirty="0" err="1" smtClean="0"/>
              <a:t>pre</a:t>
            </a:r>
            <a:r>
              <a:rPr lang="hu-HU" sz="3200" dirty="0" smtClean="0"/>
              <a:t>&gt;</a:t>
            </a:r>
            <a:endParaRPr lang="hu-HU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Thursday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HTML &amp; CSS</a:t>
            </a:r>
            <a:endParaRPr lang="hu-HU" dirty="0"/>
          </a:p>
        </p:txBody>
      </p:sp>
      <p:pic>
        <p:nvPicPr>
          <p:cNvPr id="4" name="Tartalom helye 3" descr="gf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3840" y="0"/>
            <a:ext cx="1440160" cy="1440160"/>
          </a:xfrm>
        </p:spPr>
      </p:pic>
      <p:sp>
        <p:nvSpPr>
          <p:cNvPr id="6" name="Téglalap 5"/>
          <p:cNvSpPr/>
          <p:nvPr/>
        </p:nvSpPr>
        <p:spPr>
          <a:xfrm>
            <a:off x="2123728" y="1700808"/>
            <a:ext cx="61206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class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id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Descendant selector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Conflict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Inheritance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Specificity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Box model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Shorthand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Default browser styles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Friday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HTML &amp; CSS 2 + CV</a:t>
            </a:r>
            <a:endParaRPr lang="hu-HU" dirty="0"/>
          </a:p>
        </p:txBody>
      </p:sp>
      <p:pic>
        <p:nvPicPr>
          <p:cNvPr id="4" name="Tartalom helye 3" descr="gf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3840" y="0"/>
            <a:ext cx="1440160" cy="1440160"/>
          </a:xfrm>
        </p:spPr>
      </p:pic>
      <p:sp>
        <p:nvSpPr>
          <p:cNvPr id="6" name="Téglalap 5"/>
          <p:cNvSpPr/>
          <p:nvPr/>
        </p:nvSpPr>
        <p:spPr>
          <a:xfrm>
            <a:off x="2123728" y="1700808"/>
            <a:ext cx="61206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3200" dirty="0" err="1"/>
              <a:t>Multiple</a:t>
            </a:r>
            <a:r>
              <a:rPr lang="hu-HU" sz="3200" dirty="0"/>
              <a:t> </a:t>
            </a:r>
            <a:r>
              <a:rPr lang="hu-HU" sz="3200" dirty="0" err="1"/>
              <a:t>elements</a:t>
            </a:r>
            <a:r>
              <a:rPr lang="hu-HU" sz="3200" dirty="0"/>
              <a:t> </a:t>
            </a:r>
            <a:r>
              <a:rPr lang="hu-HU" sz="3200" dirty="0" err="1"/>
              <a:t>selector</a:t>
            </a:r>
            <a:endParaRPr lang="hu-HU" sz="3200" dirty="0"/>
          </a:p>
          <a:p>
            <a:pPr>
              <a:buFont typeface="Arial" pitchFamily="34" charset="0"/>
              <a:buChar char="•"/>
            </a:pPr>
            <a:r>
              <a:rPr lang="hu-HU" sz="3200" dirty="0" err="1"/>
              <a:t>Combine</a:t>
            </a:r>
            <a:r>
              <a:rPr lang="hu-HU" sz="3200" dirty="0"/>
              <a:t> </a:t>
            </a:r>
            <a:r>
              <a:rPr lang="hu-HU" sz="3200" dirty="0" err="1"/>
              <a:t>selectors</a:t>
            </a:r>
            <a:endParaRPr lang="hu-HU" sz="3200" dirty="0"/>
          </a:p>
          <a:p>
            <a:pPr>
              <a:buFont typeface="Arial" pitchFamily="34" charset="0"/>
              <a:buChar char="•"/>
            </a:pPr>
            <a:r>
              <a:rPr lang="hu-HU" sz="3200" dirty="0" err="1"/>
              <a:t>Universal</a:t>
            </a:r>
            <a:r>
              <a:rPr lang="hu-HU" sz="3200" dirty="0"/>
              <a:t> </a:t>
            </a:r>
            <a:r>
              <a:rPr lang="hu-HU" sz="3200" dirty="0" err="1"/>
              <a:t>selector</a:t>
            </a:r>
            <a:endParaRPr lang="hu-HU" sz="3200" dirty="0"/>
          </a:p>
          <a:p>
            <a:pPr>
              <a:buFont typeface="Arial" pitchFamily="34" charset="0"/>
              <a:buChar char="•"/>
            </a:pPr>
            <a:r>
              <a:rPr lang="hu-HU" sz="3200" dirty="0" err="1"/>
              <a:t>Attribute</a:t>
            </a:r>
            <a:r>
              <a:rPr lang="hu-HU" sz="3200" dirty="0"/>
              <a:t> </a:t>
            </a:r>
            <a:r>
              <a:rPr lang="hu-HU" sz="3200" dirty="0" err="1"/>
              <a:t>selector</a:t>
            </a:r>
            <a:endParaRPr lang="hu-HU" sz="3200" dirty="0"/>
          </a:p>
          <a:p>
            <a:pPr>
              <a:buFont typeface="Arial" pitchFamily="34" charset="0"/>
              <a:buChar char="•"/>
            </a:pPr>
            <a:r>
              <a:rPr lang="hu-HU" sz="3200" dirty="0" err="1"/>
              <a:t>Child</a:t>
            </a:r>
            <a:r>
              <a:rPr lang="hu-HU" sz="3200" dirty="0"/>
              <a:t> </a:t>
            </a:r>
            <a:r>
              <a:rPr lang="hu-HU" sz="3200" dirty="0" err="1"/>
              <a:t>selector</a:t>
            </a:r>
            <a:endParaRPr lang="hu-HU" sz="3200" dirty="0"/>
          </a:p>
          <a:p>
            <a:pPr>
              <a:buFont typeface="Arial" pitchFamily="34" charset="0"/>
              <a:buChar char="•"/>
            </a:pPr>
            <a:r>
              <a:rPr lang="hu-HU" sz="3200" dirty="0" err="1"/>
              <a:t>Adjacent</a:t>
            </a:r>
            <a:r>
              <a:rPr lang="hu-HU" sz="3200" dirty="0"/>
              <a:t> </a:t>
            </a:r>
            <a:r>
              <a:rPr lang="hu-HU" sz="3200" dirty="0" err="1"/>
              <a:t>selector</a:t>
            </a:r>
            <a:endParaRPr lang="hu-HU" sz="3200" dirty="0"/>
          </a:p>
          <a:p>
            <a:pPr>
              <a:buFont typeface="Arial" pitchFamily="34" charset="0"/>
              <a:buChar char="•"/>
            </a:pPr>
            <a:r>
              <a:rPr lang="hu-HU" sz="3200" dirty="0" err="1"/>
              <a:t>Pseudo</a:t>
            </a:r>
            <a:r>
              <a:rPr lang="hu-HU" sz="3200" dirty="0"/>
              <a:t> </a:t>
            </a:r>
            <a:r>
              <a:rPr lang="hu-HU" sz="3200" dirty="0" err="1"/>
              <a:t>selector</a:t>
            </a:r>
            <a:endParaRPr lang="hu-HU" sz="3200" dirty="0"/>
          </a:p>
          <a:p>
            <a:pPr>
              <a:buFont typeface="Arial" pitchFamily="34" charset="0"/>
              <a:buChar char="•"/>
            </a:pPr>
            <a:r>
              <a:rPr lang="hu-HU" sz="3200" dirty="0" err="1"/>
              <a:t>first-child</a:t>
            </a:r>
            <a:r>
              <a:rPr lang="hu-HU" sz="3200" dirty="0"/>
              <a:t>, </a:t>
            </a:r>
            <a:r>
              <a:rPr lang="hu-HU" sz="3200" dirty="0" err="1"/>
              <a:t>last-child</a:t>
            </a:r>
            <a:r>
              <a:rPr lang="hu-HU" sz="3200" dirty="0"/>
              <a:t>, </a:t>
            </a:r>
            <a:r>
              <a:rPr lang="hu-HU" sz="3200" dirty="0" err="1"/>
              <a:t>nth-child</a:t>
            </a:r>
            <a:r>
              <a:rPr lang="hu-HU" sz="3200" dirty="0"/>
              <a:t>, </a:t>
            </a:r>
            <a:r>
              <a:rPr lang="hu-HU" sz="3200" dirty="0" err="1"/>
              <a:t>nth-type</a:t>
            </a:r>
            <a:endParaRPr lang="hu-HU" sz="3200" dirty="0"/>
          </a:p>
          <a:p>
            <a:pPr>
              <a:buFont typeface="Arial" pitchFamily="34" charset="0"/>
              <a:buChar char="•"/>
            </a:pPr>
            <a:r>
              <a:rPr lang="hu-HU" sz="3200" dirty="0" err="1" smtClean="0"/>
              <a:t>important</a:t>
            </a:r>
            <a:endParaRPr lang="hu-HU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157</Words>
  <Application>Microsoft Office PowerPoint</Application>
  <PresentationFormat>Diavetítés a képernyőre (4:3 oldalarány)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Office-téma</vt:lpstr>
      <vt:lpstr>GREEN FOX ACADEMY</vt:lpstr>
      <vt:lpstr>Monday Internet</vt:lpstr>
      <vt:lpstr>Monday Internet</vt:lpstr>
      <vt:lpstr>Tuesday Teambuilding</vt:lpstr>
      <vt:lpstr>Wednesday Command line and Git</vt:lpstr>
      <vt:lpstr>Wednesday Command line and Git</vt:lpstr>
      <vt:lpstr>Thursday HTML &amp; CSS</vt:lpstr>
      <vt:lpstr>Thursday HTML &amp; CSS</vt:lpstr>
      <vt:lpstr>Friday HTML &amp; CSS 2 + CV</vt:lpstr>
      <vt:lpstr>Friday HTML &amp; CSS 2 + CV</vt:lpstr>
      <vt:lpstr>Friday HTML &amp; CSS 2 + CV</vt:lpstr>
      <vt:lpstr>http://oregzoltan.github.io/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FOX ACADEMY</dc:title>
  <dc:creator>Öreg Zoltán</dc:creator>
  <cp:lastModifiedBy>Öreg Zoltán</cp:lastModifiedBy>
  <cp:revision>14</cp:revision>
  <dcterms:created xsi:type="dcterms:W3CDTF">2016-05-06T11:27:12Z</dcterms:created>
  <dcterms:modified xsi:type="dcterms:W3CDTF">2016-05-06T12:33:30Z</dcterms:modified>
</cp:coreProperties>
</file>