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3C31685-2A9F-4081-B2A7-5622667F842B}" type="datetimeFigureOut">
              <a:rPr lang="hu-HU" smtClean="0"/>
              <a:t>2016. 10. 21.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32B477F-4BA2-4A49-BCF4-F32949D2F6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491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1685-2A9F-4081-B2A7-5622667F842B}" type="datetimeFigureOut">
              <a:rPr lang="hu-HU" smtClean="0"/>
              <a:t>2016. 10. 21.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477F-4BA2-4A49-BCF4-F32949D2F6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96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C31685-2A9F-4081-B2A7-5622667F842B}" type="datetimeFigureOut">
              <a:rPr lang="hu-HU" smtClean="0"/>
              <a:t>2016. 10. 21.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2B477F-4BA2-4A49-BCF4-F32949D2F6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7655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C31685-2A9F-4081-B2A7-5622667F842B}" type="datetimeFigureOut">
              <a:rPr lang="hu-HU" smtClean="0"/>
              <a:t>2016. 10. 21.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2B477F-4BA2-4A49-BCF4-F32949D2F672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1756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C31685-2A9F-4081-B2A7-5622667F842B}" type="datetimeFigureOut">
              <a:rPr lang="hu-HU" smtClean="0"/>
              <a:t>2016. 10. 21.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2B477F-4BA2-4A49-BCF4-F32949D2F6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16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1685-2A9F-4081-B2A7-5622667F842B}" type="datetimeFigureOut">
              <a:rPr lang="hu-HU" smtClean="0"/>
              <a:t>2016. 10. 21.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477F-4BA2-4A49-BCF4-F32949D2F6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5821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1685-2A9F-4081-B2A7-5622667F842B}" type="datetimeFigureOut">
              <a:rPr lang="hu-HU" smtClean="0"/>
              <a:t>2016. 10. 21.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477F-4BA2-4A49-BCF4-F32949D2F6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9879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1685-2A9F-4081-B2A7-5622667F842B}" type="datetimeFigureOut">
              <a:rPr lang="hu-HU" smtClean="0"/>
              <a:t>2016. 10. 21.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477F-4BA2-4A49-BCF4-F32949D2F6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0086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C31685-2A9F-4081-B2A7-5622667F842B}" type="datetimeFigureOut">
              <a:rPr lang="hu-HU" smtClean="0"/>
              <a:t>2016. 10. 21.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2B477F-4BA2-4A49-BCF4-F32949D2F6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97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1685-2A9F-4081-B2A7-5622667F842B}" type="datetimeFigureOut">
              <a:rPr lang="hu-HU" smtClean="0"/>
              <a:t>2016. 10. 21.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477F-4BA2-4A49-BCF4-F32949D2F6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719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C31685-2A9F-4081-B2A7-5622667F842B}" type="datetimeFigureOut">
              <a:rPr lang="hu-HU" smtClean="0"/>
              <a:t>2016. 10. 21.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2B477F-4BA2-4A49-BCF4-F32949D2F6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976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1685-2A9F-4081-B2A7-5622667F842B}" type="datetimeFigureOut">
              <a:rPr lang="hu-HU" smtClean="0"/>
              <a:t>2016. 10. 21.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477F-4BA2-4A49-BCF4-F32949D2F6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6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1685-2A9F-4081-B2A7-5622667F842B}" type="datetimeFigureOut">
              <a:rPr lang="hu-HU" smtClean="0"/>
              <a:t>2016. 10. 21.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477F-4BA2-4A49-BCF4-F32949D2F6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47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1685-2A9F-4081-B2A7-5622667F842B}" type="datetimeFigureOut">
              <a:rPr lang="hu-HU" smtClean="0"/>
              <a:t>2016. 10. 21.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477F-4BA2-4A49-BCF4-F32949D2F6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686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1685-2A9F-4081-B2A7-5622667F842B}" type="datetimeFigureOut">
              <a:rPr lang="hu-HU" smtClean="0"/>
              <a:t>2016. 10. 21.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477F-4BA2-4A49-BCF4-F32949D2F6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798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1685-2A9F-4081-B2A7-5622667F842B}" type="datetimeFigureOut">
              <a:rPr lang="hu-HU" smtClean="0"/>
              <a:t>2016. 10. 21.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477F-4BA2-4A49-BCF4-F32949D2F6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6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1685-2A9F-4081-B2A7-5622667F842B}" type="datetimeFigureOut">
              <a:rPr lang="hu-HU" smtClean="0"/>
              <a:t>2016. 10. 21.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477F-4BA2-4A49-BCF4-F32949D2F6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619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1685-2A9F-4081-B2A7-5622667F842B}" type="datetimeFigureOut">
              <a:rPr lang="hu-HU" smtClean="0"/>
              <a:t>2016. 10. 21.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477F-4BA2-4A49-BCF4-F32949D2F6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4727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How far can we get in one week</a:t>
            </a:r>
            <a:r>
              <a:rPr lang="hu-HU" b="1" dirty="0"/>
              <a:t>?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hu-HU" dirty="0" smtClean="0"/>
          </a:p>
          <a:p>
            <a:r>
              <a:rPr lang="hu-HU" dirty="0" smtClean="0"/>
              <a:t>	The </a:t>
            </a:r>
            <a:r>
              <a:rPr lang="hu-HU" dirty="0" err="1" smtClean="0"/>
              <a:t>struggeling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improvement</a:t>
            </a:r>
            <a:r>
              <a:rPr lang="hu-HU" dirty="0" smtClean="0"/>
              <a:t> and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result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week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3960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impressions</a:t>
            </a:r>
            <a:r>
              <a:rPr lang="hu-HU" dirty="0" smtClean="0"/>
              <a:t> of 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086" y="2193925"/>
            <a:ext cx="7157827" cy="4024313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386366" y="1479332"/>
            <a:ext cx="195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smtClean="0"/>
              <a:t>GITHUB</a:t>
            </a:r>
            <a:endParaRPr lang="hu-HU" sz="3600" b="1" dirty="0"/>
          </a:p>
        </p:txBody>
      </p:sp>
    </p:spTree>
    <p:extLst>
      <p:ext uri="{BB962C8B-B14F-4D97-AF65-F5344CB8AC3E}">
        <p14:creationId xmlns:p14="http://schemas.microsoft.com/office/powerpoint/2010/main" val="91254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086" y="2193925"/>
            <a:ext cx="7157827" cy="4024313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463637" y="897314"/>
            <a:ext cx="2614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err="1" smtClean="0"/>
              <a:t>Command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lines</a:t>
            </a:r>
            <a:endParaRPr lang="hu-HU" sz="3600" b="1" dirty="0"/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pPr algn="ctr"/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impressions</a:t>
            </a:r>
            <a:r>
              <a:rPr lang="hu-HU" dirty="0" smtClean="0"/>
              <a:t> of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4011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086" y="2193925"/>
            <a:ext cx="7157827" cy="4024313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463638" y="1410887"/>
            <a:ext cx="243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smtClean="0"/>
              <a:t>HTML/CSS</a:t>
            </a:r>
            <a:endParaRPr lang="hu-HU" sz="3600" b="1" dirty="0"/>
          </a:p>
        </p:txBody>
      </p:sp>
      <p:sp>
        <p:nvSpPr>
          <p:cNvPr id="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impressions</a:t>
            </a:r>
            <a:r>
              <a:rPr lang="hu-HU" dirty="0" smtClean="0"/>
              <a:t> of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624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843" y="764373"/>
            <a:ext cx="8769348" cy="49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49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56</TotalTime>
  <Words>22</Words>
  <Application>Microsoft Office PowerPoint</Application>
  <PresentationFormat>Szélesvásznú</PresentationFormat>
  <Paragraphs>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Kondenzcsík</vt:lpstr>
      <vt:lpstr>How far can we get in one week?</vt:lpstr>
      <vt:lpstr>First impressions of </vt:lpstr>
      <vt:lpstr>First impressions of </vt:lpstr>
      <vt:lpstr>First impressions of 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far can we get in one week?</dc:title>
  <dc:creator>Bedi József</dc:creator>
  <cp:lastModifiedBy>Bedi József</cp:lastModifiedBy>
  <cp:revision>12</cp:revision>
  <dcterms:created xsi:type="dcterms:W3CDTF">2016-10-21T13:41:25Z</dcterms:created>
  <dcterms:modified xsi:type="dcterms:W3CDTF">2016-10-21T14:37:28Z</dcterms:modified>
</cp:coreProperties>
</file>