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5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5E9B-161B-4645-BA84-F1E7601171C1}" type="datetimeFigureOut">
              <a:rPr lang="en-US" smtClean="0"/>
              <a:t>2016-10-28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C074-EBDF-46F9-A628-50309EF3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5E9B-161B-4645-BA84-F1E7601171C1}" type="datetimeFigureOut">
              <a:rPr lang="en-US" smtClean="0"/>
              <a:t>2016-10-28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C074-EBDF-46F9-A628-50309EF3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0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5E9B-161B-4645-BA84-F1E7601171C1}" type="datetimeFigureOut">
              <a:rPr lang="en-US" smtClean="0"/>
              <a:t>2016-10-28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C074-EBDF-46F9-A628-50309EF3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5E9B-161B-4645-BA84-F1E7601171C1}" type="datetimeFigureOut">
              <a:rPr lang="en-US" smtClean="0"/>
              <a:t>2016-10-28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C074-EBDF-46F9-A628-50309EF3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5E9B-161B-4645-BA84-F1E7601171C1}" type="datetimeFigureOut">
              <a:rPr lang="en-US" smtClean="0"/>
              <a:t>2016-10-28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C074-EBDF-46F9-A628-50309EF3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5E9B-161B-4645-BA84-F1E7601171C1}" type="datetimeFigureOut">
              <a:rPr lang="en-US" smtClean="0"/>
              <a:t>2016-10-28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C074-EBDF-46F9-A628-50309EF3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5E9B-161B-4645-BA84-F1E7601171C1}" type="datetimeFigureOut">
              <a:rPr lang="en-US" smtClean="0"/>
              <a:t>2016-10-28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C074-EBDF-46F9-A628-50309EF3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9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5E9B-161B-4645-BA84-F1E7601171C1}" type="datetimeFigureOut">
              <a:rPr lang="en-US" smtClean="0"/>
              <a:t>2016-10-28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C074-EBDF-46F9-A628-50309EF3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5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5E9B-161B-4645-BA84-F1E7601171C1}" type="datetimeFigureOut">
              <a:rPr lang="en-US" smtClean="0"/>
              <a:t>2016-10-28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C074-EBDF-46F9-A628-50309EF3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1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5E9B-161B-4645-BA84-F1E7601171C1}" type="datetimeFigureOut">
              <a:rPr lang="en-US" smtClean="0"/>
              <a:t>2016-10-28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C074-EBDF-46F9-A628-50309EF3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8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5E9B-161B-4645-BA84-F1E7601171C1}" type="datetimeFigureOut">
              <a:rPr lang="en-US" smtClean="0"/>
              <a:t>2016-10-28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C074-EBDF-46F9-A628-50309EF3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5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5E9B-161B-4645-BA84-F1E7601171C1}" type="datetimeFigureOut">
              <a:rPr lang="en-US" smtClean="0"/>
              <a:t>2016-10-28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7C074-EBDF-46F9-A628-50309EF3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4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rojec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From newbie to </a:t>
            </a:r>
          </a:p>
          <a:p>
            <a:r>
              <a:rPr lang="en-US" sz="5400" dirty="0"/>
              <a:t>	</a:t>
            </a:r>
            <a:r>
              <a:rPr lang="en-US" sz="5400" dirty="0" smtClean="0"/>
              <a:t>	</a:t>
            </a:r>
            <a:r>
              <a:rPr lang="en-US" sz="5400" dirty="0"/>
              <a:t> </a:t>
            </a:r>
            <a:r>
              <a:rPr lang="en-US" sz="5400" dirty="0" smtClean="0"/>
              <a:t>   advanced in two weeks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240680" y="2133600"/>
            <a:ext cx="1905000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/>
              <a:t> </a:t>
            </a:r>
            <a:r>
              <a:rPr lang="en-US" dirty="0" smtClean="0"/>
              <a:t> &lt;head&gt;</a:t>
            </a:r>
          </a:p>
          <a:p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&lt;/head&gt;</a:t>
            </a:r>
          </a:p>
          <a:p>
            <a:endParaRPr lang="en-US" dirty="0" smtClean="0"/>
          </a:p>
          <a:p>
            <a:r>
              <a:rPr lang="en-US" dirty="0" smtClean="0"/>
              <a:t>  &lt;body&gt;</a:t>
            </a:r>
          </a:p>
          <a:p>
            <a:endParaRPr lang="en-US" dirty="0"/>
          </a:p>
          <a:p>
            <a:r>
              <a:rPr lang="en-US" dirty="0" smtClean="0"/>
              <a:t>  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88480" y="2819400"/>
            <a:ext cx="3581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83780" y="2880574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Semantically correct usage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Resolve CSS conflicts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Layouts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46079" y="2133600"/>
            <a:ext cx="364552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s://static.wixstatic.com/media/f4461b_83457ca5dd844c71a760d36e6583d0ff.png/v1/fill/w_84,h_84,al_c,usm_0.66_1.00_0.01/f4461b_83457ca5dd844c71a760d36e6583d0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8850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70496" y="6038850"/>
            <a:ext cx="7003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Klébesz</a:t>
            </a:r>
            <a:r>
              <a:rPr lang="en-US" sz="2400" dirty="0" smtClean="0"/>
              <a:t> Rita – 10/28/2016, </a:t>
            </a:r>
            <a:r>
              <a:rPr lang="en-US" sz="2400" i="1" dirty="0" smtClean="0"/>
              <a:t>Demo Presentation</a:t>
            </a:r>
          </a:p>
          <a:p>
            <a:r>
              <a:rPr lang="en-US" sz="2400" dirty="0" smtClean="0"/>
              <a:t>https://github.com/greenfox-zerda-raptors/ritaklebesz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28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466521"/>
            <a:ext cx="9144000" cy="139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9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466521"/>
            <a:ext cx="9144000" cy="139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57200"/>
            <a:ext cx="9144000" cy="609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200" y="457200"/>
            <a:ext cx="2590800" cy="30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457200"/>
            <a:ext cx="1752600" cy="609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762000"/>
            <a:ext cx="2590800" cy="30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40386" y="54506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&lt;header&gt;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1600200"/>
            <a:ext cx="1066800" cy="4114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5309225"/>
            <a:ext cx="93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nav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1143000"/>
            <a:ext cx="8915400" cy="46278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5867400"/>
            <a:ext cx="8915400" cy="9144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29410" y="1251191"/>
            <a:ext cx="8851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&lt;main&gt;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176" y="6113429"/>
            <a:ext cx="99482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&lt;footer&gt;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1219200"/>
            <a:ext cx="7620000" cy="432085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52400"/>
            <a:ext cx="6622817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86768" y="1"/>
            <a:ext cx="2657231" cy="45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3566696" y="304800"/>
            <a:ext cx="3596104" cy="1752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1600200"/>
            <a:ext cx="648676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867400"/>
            <a:ext cx="6486768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00400" y="1752600"/>
            <a:ext cx="4094922" cy="609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6626" y="2764128"/>
            <a:ext cx="5840141" cy="6648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11179" y="2867964"/>
            <a:ext cx="2304221" cy="3324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134600" y="17526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702" y="2786271"/>
            <a:ext cx="6054552" cy="338593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86768" y="1"/>
            <a:ext cx="2657231" cy="45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0268" y="5181601"/>
            <a:ext cx="2346732" cy="160019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9400" y="5181600"/>
            <a:ext cx="249178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486768" y="1"/>
            <a:ext cx="2657231" cy="446038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97" y="36490"/>
            <a:ext cx="4997003" cy="265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239000" y="2786271"/>
            <a:ext cx="1447800" cy="4141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466521"/>
            <a:ext cx="9144000" cy="139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57200"/>
            <a:ext cx="9144000" cy="609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200" y="457200"/>
            <a:ext cx="2590800" cy="30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457200"/>
            <a:ext cx="1752600" cy="609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762000"/>
            <a:ext cx="2590800" cy="30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40386" y="54506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&lt;header&gt;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1600200"/>
            <a:ext cx="1066800" cy="4114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5309225"/>
            <a:ext cx="93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nav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1143000"/>
            <a:ext cx="8915400" cy="46278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5867400"/>
            <a:ext cx="8915400" cy="9144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56838" y="141124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&lt;main&gt;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176" y="6113429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&lt;footer&gt;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1219200"/>
            <a:ext cx="7620000" cy="432085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9879" y="0"/>
            <a:ext cx="4690983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81400" y="0"/>
            <a:ext cx="5562600" cy="685667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1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81400" y="0"/>
            <a:ext cx="5562600" cy="685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3200400" cy="682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5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75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</dc:creator>
  <cp:lastModifiedBy>Rita</cp:lastModifiedBy>
  <cp:revision>18</cp:revision>
  <dcterms:created xsi:type="dcterms:W3CDTF">2016-10-27T20:58:19Z</dcterms:created>
  <dcterms:modified xsi:type="dcterms:W3CDTF">2016-10-28T10:34:46Z</dcterms:modified>
</cp:coreProperties>
</file>