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DEMO: </a:t>
            </a:r>
            <a:br>
              <a:rPr lang="en-US" dirty="0" smtClean="0"/>
            </a:br>
            <a:r>
              <a:rPr lang="en-US" dirty="0" smtClean="0"/>
              <a:t>MAKE YOUR OWN CV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Green Fox Academy</a:t>
            </a:r>
          </a:p>
          <a:p>
            <a:r>
              <a:rPr lang="en-US" dirty="0" smtClean="0"/>
              <a:t>Mate Nemeth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6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ImageMagick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convert </a:t>
            </a:r>
            <a:r>
              <a:rPr lang="en-US" dirty="0"/>
              <a:t>b.gif -gravity South  -</a:t>
            </a:r>
            <a:r>
              <a:rPr lang="en-US" dirty="0" err="1"/>
              <a:t>pointsize</a:t>
            </a:r>
            <a:r>
              <a:rPr lang="en-US" dirty="0"/>
              <a:t> 110 -annotate 0 "Nemeth Mate" </a:t>
            </a:r>
            <a:r>
              <a:rPr lang="en-US" dirty="0" smtClean="0"/>
              <a:t>a.gif</a:t>
            </a:r>
          </a:p>
          <a:p>
            <a:r>
              <a:rPr lang="en-US" dirty="0" smtClean="0"/>
              <a:t>With font: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convert </a:t>
            </a:r>
            <a:r>
              <a:rPr lang="en-US" dirty="0"/>
              <a:t>b.gif -gravity South -font a.ttf -</a:t>
            </a:r>
            <a:r>
              <a:rPr lang="en-US" dirty="0" err="1"/>
              <a:t>pointsize</a:t>
            </a:r>
            <a:r>
              <a:rPr lang="en-US" dirty="0"/>
              <a:t> 90 -annotate 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"</a:t>
            </a:r>
            <a:r>
              <a:rPr lang="en-US" dirty="0"/>
              <a:t>Hi, my </a:t>
            </a:r>
            <a:r>
              <a:rPr lang="en-US" dirty="0" smtClean="0"/>
              <a:t>	name </a:t>
            </a:r>
            <a:r>
              <a:rPr lang="en-US" dirty="0"/>
              <a:t>is Mate Nemeth." a.gif</a:t>
            </a:r>
          </a:p>
          <a:p>
            <a:pPr lvl="1"/>
            <a:r>
              <a:rPr lang="en-US" dirty="0" smtClean="0"/>
              <a:t>Fonts from Google font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46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HTML, CSS, GitHub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from mistakes from yesterday</a:t>
            </a:r>
          </a:p>
          <a:p>
            <a:pPr lvl="1"/>
            <a:r>
              <a:rPr lang="en-US" dirty="0" smtClean="0"/>
              <a:t>Font type declaration </a:t>
            </a:r>
          </a:p>
          <a:p>
            <a:pPr lvl="1"/>
            <a:r>
              <a:rPr lang="en-US" dirty="0" smtClean="0"/>
              <a:t>Do not leave unnecessary spaces</a:t>
            </a:r>
          </a:p>
          <a:p>
            <a:pPr lvl="1"/>
            <a:r>
              <a:rPr lang="en-US" dirty="0" smtClean="0"/>
              <a:t>Make commit comments more useful</a:t>
            </a:r>
          </a:p>
        </p:txBody>
      </p:sp>
    </p:spTree>
    <p:extLst>
      <p:ext uri="{BB962C8B-B14F-4D97-AF65-F5344CB8AC3E}">
        <p14:creationId xmlns:p14="http://schemas.microsoft.com/office/powerpoint/2010/main" val="271803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619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43</Words>
  <Application>Microsoft Office PowerPoint</Application>
  <PresentationFormat>Szélesvásznú</PresentationFormat>
  <Paragraphs>15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Fazetta</vt:lpstr>
      <vt:lpstr>DEMO:  MAKE YOUR OWN CV</vt:lpstr>
      <vt:lpstr>1. ImageMagick</vt:lpstr>
      <vt:lpstr>2. HTML, CSS, GitHub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DEMO:  MAKE YOUR OWN CV</dc:title>
  <dc:creator>matenemeth</dc:creator>
  <cp:lastModifiedBy>matenemeth</cp:lastModifiedBy>
  <cp:revision>2</cp:revision>
  <dcterms:created xsi:type="dcterms:W3CDTF">2016-10-21T13:54:34Z</dcterms:created>
  <dcterms:modified xsi:type="dcterms:W3CDTF">2016-10-21T14:06:54Z</dcterms:modified>
</cp:coreProperties>
</file>