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4" r:id="rId4"/>
    <p:sldId id="262" r:id="rId5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2751E-375E-4E6F-AAD7-88F9DF2AE4D4}" type="datetimeFigureOut">
              <a:rPr lang="hu-HU" smtClean="0"/>
              <a:pPr/>
              <a:t>2016.10.28.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FAF55-9BB0-494E-8DEE-C275A57CE77C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8C48-C122-47A5-BB95-D7207D62401B}" type="datetimeFigureOut">
              <a:rPr lang="hu-HU" smtClean="0"/>
              <a:pPr/>
              <a:t>2016.10.28.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258-8D55-496A-8C01-3963398CB46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8C48-C122-47A5-BB95-D7207D62401B}" type="datetimeFigureOut">
              <a:rPr lang="hu-HU" smtClean="0"/>
              <a:pPr/>
              <a:t>2016.10.28.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258-8D55-496A-8C01-3963398CB46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8C48-C122-47A5-BB95-D7207D62401B}" type="datetimeFigureOut">
              <a:rPr lang="hu-HU" smtClean="0"/>
              <a:pPr/>
              <a:t>2016.10.28.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258-8D55-496A-8C01-3963398CB46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8C48-C122-47A5-BB95-D7207D62401B}" type="datetimeFigureOut">
              <a:rPr lang="hu-HU" smtClean="0"/>
              <a:pPr/>
              <a:t>2016.10.28.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258-8D55-496A-8C01-3963398CB46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8C48-C122-47A5-BB95-D7207D62401B}" type="datetimeFigureOut">
              <a:rPr lang="hu-HU" smtClean="0"/>
              <a:pPr/>
              <a:t>2016.10.28.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258-8D55-496A-8C01-3963398CB46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8C48-C122-47A5-BB95-D7207D62401B}" type="datetimeFigureOut">
              <a:rPr lang="hu-HU" smtClean="0"/>
              <a:pPr/>
              <a:t>2016.10.28.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258-8D55-496A-8C01-3963398CB46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8C48-C122-47A5-BB95-D7207D62401B}" type="datetimeFigureOut">
              <a:rPr lang="hu-HU" smtClean="0"/>
              <a:pPr/>
              <a:t>2016.10.28.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258-8D55-496A-8C01-3963398CB46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8C48-C122-47A5-BB95-D7207D62401B}" type="datetimeFigureOut">
              <a:rPr lang="hu-HU" smtClean="0"/>
              <a:pPr/>
              <a:t>2016.10.28.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258-8D55-496A-8C01-3963398CB46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8C48-C122-47A5-BB95-D7207D62401B}" type="datetimeFigureOut">
              <a:rPr lang="hu-HU" smtClean="0"/>
              <a:pPr/>
              <a:t>2016.10.28.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258-8D55-496A-8C01-3963398CB46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8C48-C122-47A5-BB95-D7207D62401B}" type="datetimeFigureOut">
              <a:rPr lang="hu-HU" smtClean="0"/>
              <a:pPr/>
              <a:t>2016.10.28.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258-8D55-496A-8C01-3963398CB46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8C48-C122-47A5-BB95-D7207D62401B}" type="datetimeFigureOut">
              <a:rPr lang="hu-HU" smtClean="0"/>
              <a:pPr/>
              <a:t>2016.10.28.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258-8D55-496A-8C01-3963398CB46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38C48-C122-47A5-BB95-D7207D62401B}" type="datetimeFigureOut">
              <a:rPr lang="hu-HU" smtClean="0"/>
              <a:pPr/>
              <a:t>2016.10.28.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39258-8D55-496A-8C01-3963398CB46A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zöveg helye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9" name="Kép helye 8" descr="greenfoxacademy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12500" r="12500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helye 4" descr="hangman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18831" r="18831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helye 4" descr="palindromes2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6764" r="6764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7" name="Kép helye 6" descr="thank-you-computer-keys1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5556" r="5556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Diavetítés a képernyőre (4:3 oldalarány)</PresentationFormat>
  <Paragraphs>0</Paragraphs>
  <Slides>4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5" baseType="lpstr">
      <vt:lpstr>Office-téma</vt:lpstr>
      <vt:lpstr>1. dia</vt:lpstr>
      <vt:lpstr>2. dia</vt:lpstr>
      <vt:lpstr>3. dia</vt:lpstr>
      <vt:lpstr>4. dia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dixi</dc:creator>
  <cp:lastModifiedBy>dixi</cp:lastModifiedBy>
  <cp:revision>5</cp:revision>
  <dcterms:created xsi:type="dcterms:W3CDTF">2016-10-21T13:49:41Z</dcterms:created>
  <dcterms:modified xsi:type="dcterms:W3CDTF">2016-10-28T13:44:02Z</dcterms:modified>
</cp:coreProperties>
</file>