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8C48-C122-47A5-BB95-D7207D62401B}" type="datetimeFigureOut">
              <a:rPr lang="hu-HU" smtClean="0"/>
              <a:t>2016.10.21.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9258-8D55-496A-8C01-3963398CB46A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8C48-C122-47A5-BB95-D7207D62401B}" type="datetimeFigureOut">
              <a:rPr lang="hu-HU" smtClean="0"/>
              <a:t>2016.10.21.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9258-8D55-496A-8C01-3963398CB46A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8C48-C122-47A5-BB95-D7207D62401B}" type="datetimeFigureOut">
              <a:rPr lang="hu-HU" smtClean="0"/>
              <a:t>2016.10.21.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9258-8D55-496A-8C01-3963398CB46A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8C48-C122-47A5-BB95-D7207D62401B}" type="datetimeFigureOut">
              <a:rPr lang="hu-HU" smtClean="0"/>
              <a:t>2016.10.21.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9258-8D55-496A-8C01-3963398CB46A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8C48-C122-47A5-BB95-D7207D62401B}" type="datetimeFigureOut">
              <a:rPr lang="hu-HU" smtClean="0"/>
              <a:t>2016.10.21.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9258-8D55-496A-8C01-3963398CB46A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8C48-C122-47A5-BB95-D7207D62401B}" type="datetimeFigureOut">
              <a:rPr lang="hu-HU" smtClean="0"/>
              <a:t>2016.10.21.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9258-8D55-496A-8C01-3963398CB46A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8C48-C122-47A5-BB95-D7207D62401B}" type="datetimeFigureOut">
              <a:rPr lang="hu-HU" smtClean="0"/>
              <a:t>2016.10.21.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9258-8D55-496A-8C01-3963398CB46A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8C48-C122-47A5-BB95-D7207D62401B}" type="datetimeFigureOut">
              <a:rPr lang="hu-HU" smtClean="0"/>
              <a:t>2016.10.21.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9258-8D55-496A-8C01-3963398CB46A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8C48-C122-47A5-BB95-D7207D62401B}" type="datetimeFigureOut">
              <a:rPr lang="hu-HU" smtClean="0"/>
              <a:t>2016.10.21.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9258-8D55-496A-8C01-3963398CB46A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8C48-C122-47A5-BB95-D7207D62401B}" type="datetimeFigureOut">
              <a:rPr lang="hu-HU" smtClean="0"/>
              <a:t>2016.10.21.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9258-8D55-496A-8C01-3963398CB46A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8C48-C122-47A5-BB95-D7207D62401B}" type="datetimeFigureOut">
              <a:rPr lang="hu-HU" smtClean="0"/>
              <a:t>2016.10.21.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9258-8D55-496A-8C01-3963398CB46A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38C48-C122-47A5-BB95-D7207D62401B}" type="datetimeFigureOut">
              <a:rPr lang="hu-HU" smtClean="0"/>
              <a:t>2016.10.21.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39258-8D55-496A-8C01-3963398CB46A}" type="slidenum">
              <a:rPr lang="hu-HU" smtClean="0"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zöveg helye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9" name="Kép helye 8" descr="greenfoxacademy.jp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l="12500" r="12500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development</a:t>
            </a:r>
            <a:endParaRPr lang="hu-HU" dirty="0"/>
          </a:p>
        </p:txBody>
      </p:sp>
      <p:sp>
        <p:nvSpPr>
          <p:cNvPr id="6" name="Szöveg hely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Tartalom helye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8" name="Szöveg helye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Tartalom helye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8" name="Tartalom helye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</Words>
  <Application>Microsoft Office PowerPoint</Application>
  <PresentationFormat>Diavetítés a képernyőre (4:3 oldalarány)</PresentationFormat>
  <Paragraphs>1</Paragraphs>
  <Slides>3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4" baseType="lpstr">
      <vt:lpstr>Office-téma</vt:lpstr>
      <vt:lpstr>1. dia</vt:lpstr>
      <vt:lpstr>Software development</vt:lpstr>
      <vt:lpstr>3. dia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dia</dc:title>
  <dc:creator>dixi</dc:creator>
  <cp:lastModifiedBy>dixi</cp:lastModifiedBy>
  <cp:revision>1</cp:revision>
  <dcterms:created xsi:type="dcterms:W3CDTF">2016-10-21T13:49:41Z</dcterms:created>
  <dcterms:modified xsi:type="dcterms:W3CDTF">2016-10-21T13:57:18Z</dcterms:modified>
</cp:coreProperties>
</file>