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1" r:id="rId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2751E-375E-4E6F-AAD7-88F9DF2AE4D4}" type="datetimeFigureOut">
              <a:rPr lang="hu-HU" smtClean="0"/>
              <a:t>2016.10.21.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FAF55-9BB0-494E-8DEE-C275A57CE77C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pPr/>
              <a:t>2016.10.21.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pPr/>
              <a:t>2016.10.21.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pPr/>
              <a:t>2016.10.21.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pPr/>
              <a:t>2016.10.21.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pPr/>
              <a:t>2016.10.21.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pPr/>
              <a:t>2016.10.21.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pPr/>
              <a:t>2016.10.21.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pPr/>
              <a:t>2016.10.21.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pPr/>
              <a:t>2016.10.21.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pPr/>
              <a:t>2016.10.21.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8C48-C122-47A5-BB95-D7207D62401B}" type="datetimeFigureOut">
              <a:rPr lang="hu-HU" smtClean="0"/>
              <a:pPr/>
              <a:t>2016.10.21.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258-8D55-496A-8C01-3963398CB46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38C48-C122-47A5-BB95-D7207D62401B}" type="datetimeFigureOut">
              <a:rPr lang="hu-HU" smtClean="0"/>
              <a:pPr/>
              <a:t>2016.10.21.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39258-8D55-496A-8C01-3963398CB46A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zöveg helye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9" name="Kép helye 8" descr="greenfoxacademy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12500" r="12500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skills</a:t>
            </a:r>
            <a:endParaRPr lang="hu-HU" dirty="0"/>
          </a:p>
        </p:txBody>
      </p:sp>
      <p:pic>
        <p:nvPicPr>
          <p:cNvPr id="7" name="Tartalom helye 6" descr="soft-skills-IT-pros-should-hav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16636"/>
          <a:stretch>
            <a:fillRect/>
          </a:stretch>
        </p:blipFill>
        <p:spPr>
          <a:xfrm>
            <a:off x="323528" y="1196752"/>
            <a:ext cx="8496944" cy="49685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developing 1</a:t>
            </a:r>
            <a:endParaRPr lang="hu-HU" dirty="0"/>
          </a:p>
        </p:txBody>
      </p:sp>
      <p:sp>
        <p:nvSpPr>
          <p:cNvPr id="6" name="Szöveg hely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HTML</a:t>
            </a:r>
            <a:endParaRPr lang="hu-HU" dirty="0"/>
          </a:p>
        </p:txBody>
      </p:sp>
      <p:pic>
        <p:nvPicPr>
          <p:cNvPr id="10" name="Tartalom helye 9" descr="200px-HTML.svg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403648" y="2780928"/>
            <a:ext cx="2543150" cy="2962770"/>
          </a:xfrm>
        </p:spPr>
      </p:pic>
      <p:sp>
        <p:nvSpPr>
          <p:cNvPr id="8" name="Szöveg helye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CSS</a:t>
            </a:r>
            <a:endParaRPr lang="hu-HU" dirty="0"/>
          </a:p>
        </p:txBody>
      </p:sp>
      <p:pic>
        <p:nvPicPr>
          <p:cNvPr id="11" name="Tartalom helye 10" descr="CSS-shade.svg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5364088" y="2708920"/>
            <a:ext cx="2808312" cy="31963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developing 2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atom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err="1" smtClean="0"/>
              <a:t>imagemagick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Tartalom helye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zöveg helye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l="12518" r="1251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</Words>
  <Application>Microsoft Office PowerPoint</Application>
  <PresentationFormat>Diavetítés a képernyőre (4:3 oldalarány)</PresentationFormat>
  <Paragraphs>7</Paragraphs>
  <Slides>5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6" baseType="lpstr">
      <vt:lpstr>Office-téma</vt:lpstr>
      <vt:lpstr>1. dia</vt:lpstr>
      <vt:lpstr>Soft skills</vt:lpstr>
      <vt:lpstr>Web developing 1</vt:lpstr>
      <vt:lpstr>Web developing 2</vt:lpstr>
      <vt:lpstr>5. dia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dixi</dc:creator>
  <cp:lastModifiedBy>dixi</cp:lastModifiedBy>
  <cp:revision>3</cp:revision>
  <dcterms:created xsi:type="dcterms:W3CDTF">2016-10-21T13:49:41Z</dcterms:created>
  <dcterms:modified xsi:type="dcterms:W3CDTF">2016-10-21T14:28:22Z</dcterms:modified>
</cp:coreProperties>
</file>