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751E-375E-4E6F-AAD7-88F9DF2AE4D4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FAF55-9BB0-494E-8DEE-C275A57CE77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Kép helye 8" descr="greenfoxacademy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500" r="12500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hu-HU" dirty="0"/>
          </a:p>
        </p:txBody>
      </p:sp>
      <p:pic>
        <p:nvPicPr>
          <p:cNvPr id="7" name="Tartalom helye 6" descr="soft-skills-IT-pros-should-ha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6636"/>
          <a:stretch>
            <a:fillRect/>
          </a:stretch>
        </p:blipFill>
        <p:spPr>
          <a:xfrm>
            <a:off x="323528" y="1196752"/>
            <a:ext cx="8496944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475656" y="0"/>
            <a:ext cx="6491064" cy="1066130"/>
          </a:xfrm>
        </p:spPr>
        <p:txBody>
          <a:bodyPr/>
          <a:lstStyle/>
          <a:p>
            <a:r>
              <a:rPr lang="en-US" dirty="0" smtClean="0"/>
              <a:t>Web developing 1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1187624" y="692696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HTML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>
          <a:xfrm>
            <a:off x="5102225" y="54868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CSS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56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9632" y="764704"/>
            <a:ext cx="1306488" cy="525735"/>
          </a:xfrm>
        </p:spPr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652120" y="908720"/>
            <a:ext cx="2231231" cy="525735"/>
          </a:xfrm>
        </p:spPr>
        <p:txBody>
          <a:bodyPr/>
          <a:lstStyle/>
          <a:p>
            <a:pPr algn="ctr"/>
            <a:r>
              <a:rPr lang="en-US" dirty="0" err="1" smtClean="0"/>
              <a:t>imagemagick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62949" b="6029"/>
          <a:stretch>
            <a:fillRect/>
          </a:stretch>
        </p:blipFill>
        <p:spPr bwMode="auto">
          <a:xfrm>
            <a:off x="0" y="1365386"/>
            <a:ext cx="3851920" cy="549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48583" b="4683"/>
          <a:stretch>
            <a:fillRect/>
          </a:stretch>
        </p:blipFill>
        <p:spPr bwMode="auto">
          <a:xfrm>
            <a:off x="4031432" y="1529408"/>
            <a:ext cx="511256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zövegdoboz 8"/>
          <p:cNvSpPr txBox="1"/>
          <p:nvPr/>
        </p:nvSpPr>
        <p:spPr>
          <a:xfrm>
            <a:off x="2987824" y="260648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Command line</a:t>
            </a:r>
            <a:endParaRPr lang="hu-H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zöveg helye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2518" r="1251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helye 6" descr="thank-you-computer-keys1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5556" r="5556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</Words>
  <Application>Microsoft Office PowerPoint</Application>
  <PresentationFormat>Diavetítés a képernyőre (4:3 oldalarány)</PresentationFormat>
  <Paragraphs>7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1. dia</vt:lpstr>
      <vt:lpstr>Soft skills</vt:lpstr>
      <vt:lpstr>Web developing 1</vt:lpstr>
      <vt:lpstr>4. dia</vt:lpstr>
      <vt:lpstr>5. dia</vt:lpstr>
      <vt:lpstr>6. dia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dixi</dc:creator>
  <cp:lastModifiedBy>dixi</cp:lastModifiedBy>
  <cp:revision>4</cp:revision>
  <dcterms:created xsi:type="dcterms:W3CDTF">2016-10-21T13:49:41Z</dcterms:created>
  <dcterms:modified xsi:type="dcterms:W3CDTF">2016-10-21T14:42:19Z</dcterms:modified>
</cp:coreProperties>
</file>