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Kép helye 8" descr="greenfoxacademy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500" r="12500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hu-HU" dirty="0"/>
          </a:p>
        </p:txBody>
      </p:sp>
      <p:pic>
        <p:nvPicPr>
          <p:cNvPr id="7" name="Tartalom helye 6" descr="soft-skills-IT-pros-should-ha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6636"/>
          <a:stretch>
            <a:fillRect/>
          </a:stretch>
        </p:blipFill>
        <p:spPr>
          <a:xfrm>
            <a:off x="323528" y="1196752"/>
            <a:ext cx="8496944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developing 1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HTML</a:t>
            </a:r>
            <a:endParaRPr lang="hu-HU" dirty="0"/>
          </a:p>
        </p:txBody>
      </p:sp>
      <p:pic>
        <p:nvPicPr>
          <p:cNvPr id="10" name="Tartalom helye 9" descr="200px-HTML.sv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403648" y="2780928"/>
            <a:ext cx="2543150" cy="2962770"/>
          </a:xfrm>
        </p:spPr>
      </p:pic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CSS</a:t>
            </a:r>
            <a:endParaRPr lang="hu-HU" dirty="0"/>
          </a:p>
        </p:txBody>
      </p:sp>
      <p:pic>
        <p:nvPicPr>
          <p:cNvPr id="11" name="Tartalom helye 10" descr="CSS-shade.svg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364088" y="2708920"/>
            <a:ext cx="2808312" cy="31963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for dummies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PC structure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Command line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developing 2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atom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imagemagick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zöveg helye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2518" r="1251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Diavetítés a képernyőre (4:3 oldalarány)</PresentationFormat>
  <Paragraphs>10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1. dia</vt:lpstr>
      <vt:lpstr>Soft skills</vt:lpstr>
      <vt:lpstr>Web developing 1</vt:lpstr>
      <vt:lpstr>Computer for dummies</vt:lpstr>
      <vt:lpstr>Web developing 2</vt:lpstr>
      <vt:lpstr>6. dia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dixi</dc:creator>
  <cp:lastModifiedBy>dixi</cp:lastModifiedBy>
  <cp:revision>2</cp:revision>
  <dcterms:created xsi:type="dcterms:W3CDTF">2016-10-21T13:49:41Z</dcterms:created>
  <dcterms:modified xsi:type="dcterms:W3CDTF">2016-10-21T14:11:30Z</dcterms:modified>
</cp:coreProperties>
</file>