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9ECB-7DDC-470B-A8D3-59ADE6BE2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7234A-C77D-4993-B831-9B375DD26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EE7A0-C98C-4A18-90C5-300F5EF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51957-1368-4C45-A703-9E72BE4F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1AA1D-094E-4C88-97B6-DBC683E0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22CDB-3C93-4709-B667-2BACB14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07E93E-0141-4FE2-AF0E-F69EF828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EB9C9-C426-4DD1-920C-1B391022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7B0-24C8-4BDE-9FAD-96EE603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BDA8F-C323-4DD8-B895-046F9409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6F2C3-BA4A-4F62-89B4-67C6AC92E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86B939-524E-48FF-901E-DBE9F24A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9BF83-2087-4BF4-AB2A-D758D0E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F25F7-886A-4BE6-A0CA-E83C3E8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45EE-284B-4403-BDA5-C1158B8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6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0266F-975A-40A3-90C0-A0F0986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59E2-FA2F-40DA-AD0E-C84B84E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E034C-DC69-4621-A974-C4FEE493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CAF2C-F09C-4599-99A7-88BFC287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5BB3F-70BC-4960-8358-E62E960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18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D856B-9234-43A6-8BFF-3A239176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CF1C6-3A68-41F9-A106-1F35C324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8843D-DB71-475D-A597-8B6C024B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F12B7-5DC3-44E3-AC9E-80CC54FE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25593-D8A9-4D50-8808-E3AF91A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0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AB8A-E041-4282-B05E-CC626CC8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509C1-1448-4C05-92EB-BE648414F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F91A62-3790-45D8-830E-2282B828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9CCD69-A3E7-457A-8913-8234B44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6B38D9-C289-46BE-9E52-7A7AAEFC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EFF42E-C956-4EFE-AEAD-9DEA9F7C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C8C13-64D4-4073-A3D8-384FFFE7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4E984-174F-4B67-A04B-FB04731C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FDB1B-9B31-4443-8A15-97FBAF1ED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A53682-0FFF-496D-AB1C-14581AE2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453D4A-FCF4-4286-A74C-DD31FF7C3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EA0381-9FA6-4CD9-B8AE-C54187F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4E583E-814C-40C9-B017-FEC50330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4254B5-F074-4146-91E8-D032B48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94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8C037-3A55-4E4F-8657-EB2E2C5B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212036-29CC-4A0D-89C5-6C7092B2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DFCA6-9814-4F4A-8D82-7772715C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0D7941-E97D-403F-96A5-58CEF8AC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EC1A8F-0B8F-45DC-96EC-D8C3647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3DAB6-FE72-4AF3-B0C6-2159D447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4FE12-63A0-42B5-A342-2B3DFD10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29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C6671-EFCE-4D14-ABC6-084813CF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62554-8E7A-4469-9C3E-28C4B726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1DB6F-5AB1-4B36-AA51-AEBED97D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B45D3-EC57-4C1F-A1FD-4A5FBCAE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67B27-B969-4D91-B8AC-EB148D36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F759B-043F-4A49-BDA8-764B179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EB1C2-0376-4A5E-B6A5-2D6F5D05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31AF03-7EB7-4E63-9BC4-072A36B3F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C482D5-1364-4AC9-BC3D-DEC30095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38EA6-1ED2-432C-BEBA-87FF288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1488F-773C-4020-AD84-168E71DA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E3ED2-D96F-4729-BADB-8D99E163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5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A018D4-F97A-4008-9438-63A2EAAC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5C725-4DFA-447A-8C99-4D216881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010BA-9ECA-464C-857E-433380938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E35D-86B4-4C7A-B6A1-30084BAFCE20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CF402-8801-48B7-A181-3A70B325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C8972-6E04-4056-9CB2-3A5C5F22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F7CD-CAFF-4F5F-BF0C-B799C3AE4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6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FFYaf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FFYaf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rms.gle/zfsM7PLDonXKUsT2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3665-735C-4E67-951E-D6F8195B5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22368-75D8-4F2C-9FB3-0CBE12EDB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DB01DB-1EBF-4263-AC74-8C8C19B2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25"/>
            <a:ext cx="12192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5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E68A-A6DE-4922-B652-7EBD8DEF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E8E297-9105-4417-8607-6087FF935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229" y="365125"/>
            <a:ext cx="7788434" cy="6093390"/>
          </a:xfrm>
        </p:spPr>
      </p:pic>
      <p:pic>
        <p:nvPicPr>
          <p:cNvPr id="7" name="Gráfico 6" descr="Marca de insignia1 contorno">
            <a:extLst>
              <a:ext uri="{FF2B5EF4-FFF2-40B4-BE49-F238E27FC236}">
                <a16:creationId xmlns:a16="http://schemas.microsoft.com/office/drawing/2014/main" id="{50886284-5A7B-4FDC-9BBA-35132014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931244"/>
            <a:ext cx="914400" cy="914400"/>
          </a:xfrm>
          <a:prstGeom prst="rect">
            <a:avLst/>
          </a:prstGeom>
        </p:spPr>
      </p:pic>
      <p:pic>
        <p:nvPicPr>
          <p:cNvPr id="8" name="Gráfico 7" descr="Marca de insignia1 contorno">
            <a:extLst>
              <a:ext uri="{FF2B5EF4-FFF2-40B4-BE49-F238E27FC236}">
                <a16:creationId xmlns:a16="http://schemas.microsoft.com/office/drawing/2014/main" id="{DFBF9C82-A62B-45AC-AD31-63C78D9D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411763"/>
            <a:ext cx="914400" cy="914400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A34B1620-9F01-4E02-BAEE-A3DAE2761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7631" y="3411484"/>
            <a:ext cx="914400" cy="914400"/>
          </a:xfrm>
          <a:prstGeom prst="rect">
            <a:avLst/>
          </a:prstGeom>
        </p:spPr>
      </p:pic>
      <p:pic>
        <p:nvPicPr>
          <p:cNvPr id="10" name="Gráfico 9" descr="Marca de insignia1 contorno">
            <a:extLst>
              <a:ext uri="{FF2B5EF4-FFF2-40B4-BE49-F238E27FC236}">
                <a16:creationId xmlns:a16="http://schemas.microsoft.com/office/drawing/2014/main" id="{D4E4EE16-0BBA-45CD-A48F-6A795FB30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7631" y="49349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AF75-36F0-43A3-AFC5-E71A80B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6D42CE-B5CF-4791-B63C-2337187F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48" y="687638"/>
            <a:ext cx="7833396" cy="5805237"/>
          </a:xfrm>
        </p:spPr>
      </p:pic>
      <p:pic>
        <p:nvPicPr>
          <p:cNvPr id="6" name="Gráfico 5" descr="Marca de insignia1 contorno">
            <a:extLst>
              <a:ext uri="{FF2B5EF4-FFF2-40B4-BE49-F238E27FC236}">
                <a16:creationId xmlns:a16="http://schemas.microsoft.com/office/drawing/2014/main" id="{3F9995A0-9C66-47CE-AB6B-460EE4EF1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303" y="2675856"/>
            <a:ext cx="914400" cy="914400"/>
          </a:xfrm>
          <a:prstGeom prst="rect">
            <a:avLst/>
          </a:prstGeom>
        </p:spPr>
      </p:pic>
      <p:pic>
        <p:nvPicPr>
          <p:cNvPr id="7" name="Gráfico 6" descr="Marca de insignia1 contorno">
            <a:extLst>
              <a:ext uri="{FF2B5EF4-FFF2-40B4-BE49-F238E27FC236}">
                <a16:creationId xmlns:a16="http://schemas.microsoft.com/office/drawing/2014/main" id="{69E9FB93-E629-4764-A028-20682842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3744" y="4248881"/>
            <a:ext cx="914400" cy="914400"/>
          </a:xfrm>
          <a:prstGeom prst="rect">
            <a:avLst/>
          </a:prstGeom>
        </p:spPr>
      </p:pic>
      <p:pic>
        <p:nvPicPr>
          <p:cNvPr id="8" name="Gráfico 7" descr="Marca de insignia1 contorno">
            <a:extLst>
              <a:ext uri="{FF2B5EF4-FFF2-40B4-BE49-F238E27FC236}">
                <a16:creationId xmlns:a16="http://schemas.microsoft.com/office/drawing/2014/main" id="{3F8CF690-B773-4346-B19F-A608EF497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7859" y="57131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E5772-A8E1-4883-9111-46623C17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EA47D-F8FA-49DD-9439-A2F65896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Formulario para descargas – jueves 12 pm -  Mario</a:t>
            </a:r>
          </a:p>
          <a:p>
            <a:r>
              <a:rPr lang="es-MX" dirty="0"/>
              <a:t>Invitación de zoom – marina  </a:t>
            </a:r>
          </a:p>
          <a:p>
            <a:r>
              <a:rPr lang="es-MX" dirty="0" err="1"/>
              <a:t>Pdf</a:t>
            </a:r>
            <a:r>
              <a:rPr lang="es-MX" dirty="0"/>
              <a:t> de descarga del formulario – Marina </a:t>
            </a:r>
          </a:p>
          <a:p>
            <a:r>
              <a:rPr lang="es-MX" dirty="0"/>
              <a:t>Correos </a:t>
            </a:r>
            <a:r>
              <a:rPr lang="es-MX" dirty="0" err="1"/>
              <a:t>semi-automatizados</a:t>
            </a:r>
            <a:r>
              <a:rPr lang="es-MX" dirty="0"/>
              <a:t> </a:t>
            </a:r>
          </a:p>
          <a:p>
            <a:r>
              <a:rPr lang="es-MX" dirty="0"/>
              <a:t>Modulo de administración -  avances el jueves (ver correos de suscripción y movimiento de la pagina Phi3)</a:t>
            </a:r>
          </a:p>
          <a:p>
            <a:r>
              <a:rPr lang="es-MX" dirty="0"/>
              <a:t>Ventana de pago – 2 semanas (lista de la información que requiere Mario)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57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7A08A-BC47-466C-89B2-17B5906A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4F3F11-3C48-42D5-9FAF-D7CEC73B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901" y="1690688"/>
            <a:ext cx="10610198" cy="3252167"/>
          </a:xfrm>
        </p:spPr>
      </p:pic>
    </p:spTree>
    <p:extLst>
      <p:ext uri="{BB962C8B-B14F-4D97-AF65-F5344CB8AC3E}">
        <p14:creationId xmlns:p14="http://schemas.microsoft.com/office/powerpoint/2010/main" val="373821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D54A3-0745-4FBB-949E-A41FC688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" panose="020B0502040204020203" pitchFamily="18" charset="0"/>
                <a:cs typeface="Mangal" panose="020B0502040204020203" pitchFamily="18" charset="0"/>
              </a:rPr>
              <a:t>Ventas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C3E73-204D-4F88-92CB-840C5B9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Landing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page del programa PHI3 </a:t>
            </a:r>
          </a:p>
          <a:p>
            <a:pPr>
              <a:lnSpc>
                <a:spcPct val="107000"/>
              </a:lnSpc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Pagina de suscripción </a:t>
            </a:r>
            <a:r>
              <a:rPr lang="es-MX" sz="18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Mangal Pro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MX" sz="18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Link de descarga de información (Habilitar espacio para un </a:t>
            </a: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que enviaremos) </a:t>
            </a:r>
            <a:r>
              <a:rPr lang="es-MX" sz="1800" u="sng" dirty="0">
                <a:solidFill>
                  <a:srgbClr val="0563C1"/>
                </a:solidFill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https://bit.ly/3FFYafs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Pagina de suscripción </a:t>
            </a:r>
            <a:r>
              <a:rPr lang="es-MX" sz="18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Mangal Pro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MX" sz="18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automático de registro con personalización en contenido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s-MX" sz="18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(Nombre) en el cuerpo del correo </a:t>
            </a:r>
          </a:p>
          <a:p>
            <a:pPr>
              <a:lnSpc>
                <a:spcPct val="107000"/>
              </a:lnSpc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(Nombre) en el asunto del correo </a:t>
            </a:r>
          </a:p>
          <a:p>
            <a:pPr marL="0" indent="0">
              <a:lnSpc>
                <a:spcPct val="107000"/>
              </a:lnSpc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Landing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pago de compra (carrito y pagina de venta)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7" name="Gráfico 6" descr="Marca de insignia1 contorno">
            <a:extLst>
              <a:ext uri="{FF2B5EF4-FFF2-40B4-BE49-F238E27FC236}">
                <a16:creationId xmlns:a16="http://schemas.microsoft.com/office/drawing/2014/main" id="{337F9A30-47D3-4A4B-AAB6-27BA2360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4130" y="1674612"/>
            <a:ext cx="527167" cy="527167"/>
          </a:xfrm>
          <a:prstGeom prst="rect">
            <a:avLst/>
          </a:prstGeom>
        </p:spPr>
      </p:pic>
      <p:pic>
        <p:nvPicPr>
          <p:cNvPr id="9" name="Gráfico 8" descr="causa y efecto con relleno sólido">
            <a:extLst>
              <a:ext uri="{FF2B5EF4-FFF2-40B4-BE49-F238E27FC236}">
                <a16:creationId xmlns:a16="http://schemas.microsoft.com/office/drawing/2014/main" id="{BDA63FA8-121D-4FBC-915F-CF3853580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286" y="2201779"/>
            <a:ext cx="914400" cy="914400"/>
          </a:xfrm>
          <a:prstGeom prst="rect">
            <a:avLst/>
          </a:prstGeom>
        </p:spPr>
      </p:pic>
      <p:pic>
        <p:nvPicPr>
          <p:cNvPr id="10" name="Gráfico 9" descr="causa y efecto con relleno sólido">
            <a:extLst>
              <a:ext uri="{FF2B5EF4-FFF2-40B4-BE49-F238E27FC236}">
                <a16:creationId xmlns:a16="http://schemas.microsoft.com/office/drawing/2014/main" id="{28FAC22C-EEAC-487C-A923-4AD8E96EF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671" y="3355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CE80-67D3-49C6-A66C-41CEB88A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Invitación al webinar </a:t>
            </a:r>
            <a:endParaRPr lang="es-MX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C3168-CE7C-4715-B527-70FB8E90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 venta </a:t>
            </a:r>
            <a:r>
              <a:rPr lang="es-MX" sz="1800" u="sng" dirty="0">
                <a:solidFill>
                  <a:srgbClr val="0563C1"/>
                </a:solidFill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https://bit.ly/3FFYafs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(Link exclusivo donde se pueda ver y/o descargar)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Mensajes de respuesta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Invitación al webinar (imagen+ </a:t>
            </a: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flayer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para la base de datos que tenemos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  <a:p>
            <a:r>
              <a:rPr lang="es-MX" dirty="0"/>
              <a:t>Estructura de correos masivos sin </a:t>
            </a:r>
            <a:r>
              <a:rPr lang="es-MX" dirty="0" err="1"/>
              <a:t>mailchimp</a:t>
            </a:r>
            <a:r>
              <a:rPr lang="es-MX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1255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D8807-DAA4-462E-A83A-2627FEA6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Registro por webinar en pagina</a:t>
            </a:r>
            <a:endParaRPr lang="es-MX" sz="48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40475-C88A-46B4-AE5F-1EF6B9BB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1800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Landing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page de registro ¿Qué datos necesitas en el formulario? </a:t>
            </a:r>
            <a:r>
              <a:rPr lang="es-MX" sz="1800" u="sng" dirty="0">
                <a:solidFill>
                  <a:srgbClr val="0563C1"/>
                </a:solidFill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https://forms.gle/zfsM7PLDonXKUsT28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D0C9F56-B4CB-4693-B8CA-7B1B6C93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06" y="2820202"/>
            <a:ext cx="423199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3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9D04-425B-4615-A1AE-E0120237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automático de registro con personalización en contenido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D28C5-8066-450A-B389-DCE9F796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 descr="Diagrama, Texto&#10;&#10;Descripción generada automáticamente">
            <a:extLst>
              <a:ext uri="{FF2B5EF4-FFF2-40B4-BE49-F238E27FC236}">
                <a16:creationId xmlns:a16="http://schemas.microsoft.com/office/drawing/2014/main" id="{465153EA-E13E-4F2A-8F68-735AD7FC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0" y="2232461"/>
            <a:ext cx="8287351" cy="39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5557-235B-4B6A-8EAA-1EDA5F9E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err="1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Whats</a:t>
            </a:r>
            <a:r>
              <a:rPr lang="es-MX" sz="3200" dirty="0"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app de respuesta de registro automático (Pendiente)</a:t>
            </a:r>
            <a:endParaRPr lang="es-MX" sz="6600" dirty="0"/>
          </a:p>
        </p:txBody>
      </p:sp>
      <p:pic>
        <p:nvPicPr>
          <p:cNvPr id="4" name="Marcador de contenido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3D795F9-E7DE-4AA2-975B-9876446B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 flipH="1" flipV="1">
            <a:off x="2550625" y="1263928"/>
            <a:ext cx="6785881" cy="52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DC335-FD4F-4E3F-AB5C-F43ACA46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Día del webinar </a:t>
            </a:r>
            <a:endParaRPr lang="es-MX" sz="6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CFFBB-D23C-443B-A4DC-49A5CD7E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de recuerdo del día (Automatizado a las horas correspondientes)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de recuerdo 30 min antes de comenzar el webinar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s-MX" sz="1800" b="1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whats</a:t>
            </a: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 err="1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 diferentes momentos (Primera, segunda y tercera llamada)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Libro de trabajo (Link de descarga)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MX" sz="1800" b="1" dirty="0">
              <a:latin typeface="Mangal Pro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 finalizar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de asistencia para dar </a:t>
            </a:r>
            <a:r>
              <a:rPr lang="es-MX" sz="18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materiales de apoyo extra</a:t>
            </a: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(Link de descarga de apoyo extra)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MX" sz="1800" b="1" dirty="0">
              <a:effectLst/>
              <a:latin typeface="Mangal Pro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2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2755-5052-4BA7-984C-4A394454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Extras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07636-5FCD-4AD0-ABC4-7B53F6ED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 visitan la página ¿se les puede mandar un mensaje de seguimiento?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Mangal Pro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 agregaron el curso al carrito ¿les podemos mandar correo de seguimiento?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/>
              <a:t>https://us1.admin.mailchimp.com/customer-journey/explore/</a:t>
            </a:r>
          </a:p>
        </p:txBody>
      </p:sp>
    </p:spTree>
    <p:extLst>
      <p:ext uri="{BB962C8B-B14F-4D97-AF65-F5344CB8AC3E}">
        <p14:creationId xmlns:p14="http://schemas.microsoft.com/office/powerpoint/2010/main" val="3215993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rgbClr val="F6F3EF"/>
      </a:lt1>
      <a:dk2>
        <a:srgbClr val="F1D02A"/>
      </a:dk2>
      <a:lt2>
        <a:srgbClr val="F6F3EF"/>
      </a:lt2>
      <a:accent1>
        <a:srgbClr val="265665"/>
      </a:accent1>
      <a:accent2>
        <a:srgbClr val="20B31C"/>
      </a:accent2>
      <a:accent3>
        <a:srgbClr val="F5545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334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Mangal Pro</vt:lpstr>
      <vt:lpstr>Symbol</vt:lpstr>
      <vt:lpstr>Tema de Office</vt:lpstr>
      <vt:lpstr>Presentación de PowerPoint</vt:lpstr>
      <vt:lpstr>Presentación de PowerPoint</vt:lpstr>
      <vt:lpstr>Ventas </vt:lpstr>
      <vt:lpstr>Invitación al webinar </vt:lpstr>
      <vt:lpstr>Registro por webinar en pagina</vt:lpstr>
      <vt:lpstr>Correo automático de registro con personalización en contenido</vt:lpstr>
      <vt:lpstr>Whats app de respuesta de registro automático (Pendiente)</vt:lpstr>
      <vt:lpstr>Día del webinar </vt:lpstr>
      <vt:lpstr>Extras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 Campo</dc:creator>
  <cp:lastModifiedBy>Marina Campo</cp:lastModifiedBy>
  <cp:revision>2</cp:revision>
  <dcterms:created xsi:type="dcterms:W3CDTF">2022-01-18T18:54:59Z</dcterms:created>
  <dcterms:modified xsi:type="dcterms:W3CDTF">2022-01-18T20:42:17Z</dcterms:modified>
</cp:coreProperties>
</file>