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3AD9-ECC9-4DEC-B503-0389FAA21AEC}" type="datetimeFigureOut">
              <a:rPr lang="pl-PL" smtClean="0"/>
              <a:t>2018-12-12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9DB9-7500-4766-815E-E324895F33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254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3AD9-ECC9-4DEC-B503-0389FAA21AEC}" type="datetimeFigureOut">
              <a:rPr lang="pl-PL" smtClean="0"/>
              <a:t>2018-12-12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9DB9-7500-4766-815E-E324895F33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098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3AD9-ECC9-4DEC-B503-0389FAA21AEC}" type="datetimeFigureOut">
              <a:rPr lang="pl-PL" smtClean="0"/>
              <a:t>2018-12-12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9DB9-7500-4766-815E-E324895F33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216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3AD9-ECC9-4DEC-B503-0389FAA21AEC}" type="datetimeFigureOut">
              <a:rPr lang="pl-PL" smtClean="0"/>
              <a:t>2018-12-12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9DB9-7500-4766-815E-E324895F33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33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3AD9-ECC9-4DEC-B503-0389FAA21AEC}" type="datetimeFigureOut">
              <a:rPr lang="pl-PL" smtClean="0"/>
              <a:t>2018-12-12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9DB9-7500-4766-815E-E324895F33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205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3AD9-ECC9-4DEC-B503-0389FAA21AEC}" type="datetimeFigureOut">
              <a:rPr lang="pl-PL" smtClean="0"/>
              <a:t>2018-12-12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9DB9-7500-4766-815E-E324895F33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365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3AD9-ECC9-4DEC-B503-0389FAA21AEC}" type="datetimeFigureOut">
              <a:rPr lang="pl-PL" smtClean="0"/>
              <a:t>2018-12-12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9DB9-7500-4766-815E-E324895F33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316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3AD9-ECC9-4DEC-B503-0389FAA21AEC}" type="datetimeFigureOut">
              <a:rPr lang="pl-PL" smtClean="0"/>
              <a:t>2018-12-12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9DB9-7500-4766-815E-E324895F33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423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3AD9-ECC9-4DEC-B503-0389FAA21AEC}" type="datetimeFigureOut">
              <a:rPr lang="pl-PL" smtClean="0"/>
              <a:t>2018-12-12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9DB9-7500-4766-815E-E324895F33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888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3AD9-ECC9-4DEC-B503-0389FAA21AEC}" type="datetimeFigureOut">
              <a:rPr lang="pl-PL" smtClean="0"/>
              <a:t>2018-12-12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9DB9-7500-4766-815E-E324895F33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830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F3AD9-ECC9-4DEC-B503-0389FAA21AEC}" type="datetimeFigureOut">
              <a:rPr lang="pl-PL" smtClean="0"/>
              <a:t>2018-12-12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9DB9-7500-4766-815E-E324895F33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733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F3AD9-ECC9-4DEC-B503-0389FAA21AEC}" type="datetimeFigureOut">
              <a:rPr lang="pl-PL" smtClean="0"/>
              <a:t>2018-12-12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69DB9-7500-4766-815E-E324895F33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131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11643" y="232676"/>
            <a:ext cx="9144000" cy="2387600"/>
          </a:xfrm>
        </p:spPr>
        <p:txBody>
          <a:bodyPr/>
          <a:lstStyle/>
          <a:p>
            <a:r>
              <a:rPr lang="pl-PL" dirty="0" smtClean="0"/>
              <a:t>Symulacja robota Husky </a:t>
            </a:r>
            <a:br>
              <a:rPr lang="pl-PL" dirty="0" smtClean="0"/>
            </a:br>
            <a:r>
              <a:rPr lang="pl-PL" dirty="0" smtClean="0"/>
              <a:t>w środowisku ROS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9440562" y="5016843"/>
            <a:ext cx="2129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Piotr Miśkiewicz</a:t>
            </a:r>
          </a:p>
          <a:p>
            <a:r>
              <a:rPr lang="pl-PL" dirty="0" smtClean="0"/>
              <a:t>Piotr Męczkowski</a:t>
            </a:r>
            <a:endParaRPr lang="pl-PL" dirty="0"/>
          </a:p>
          <a:p>
            <a:r>
              <a:rPr lang="pl-PL" dirty="0" smtClean="0"/>
              <a:t>Filip Woźniakowski</a:t>
            </a:r>
          </a:p>
          <a:p>
            <a:r>
              <a:rPr lang="pl-PL" dirty="0" smtClean="0"/>
              <a:t>Krystian Bieliński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548" y="3093363"/>
            <a:ext cx="4076190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99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157" y="158812"/>
            <a:ext cx="8152881" cy="657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0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Uruchomienie projektu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1490612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1300"/>
            <a:ext cx="12192000" cy="1490612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1912"/>
            <a:ext cx="12192000" cy="149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18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Wymagania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Ubuntu</a:t>
            </a:r>
            <a:r>
              <a:rPr lang="pl-PL" dirty="0" smtClean="0"/>
              <a:t> wersji 16.04 lub wyższej</a:t>
            </a:r>
          </a:p>
          <a:p>
            <a:r>
              <a:rPr lang="pl-PL" dirty="0"/>
              <a:t>ROS </a:t>
            </a:r>
            <a:r>
              <a:rPr lang="pl-PL" dirty="0" err="1"/>
              <a:t>Melodic</a:t>
            </a: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Istnieje możliwość skorzystania z gotowego, skonfigurowanego środowiska online na stronie</a:t>
            </a:r>
            <a:r>
              <a:rPr lang="pl-PL" dirty="0"/>
              <a:t>: </a:t>
            </a:r>
            <a:r>
              <a:rPr lang="pl-PL" i="1" u="sng" dirty="0" smtClean="0"/>
              <a:t>www.rds.theconstructsim.com</a:t>
            </a:r>
            <a:endParaRPr lang="pl-PL" i="1" u="sng" dirty="0"/>
          </a:p>
        </p:txBody>
      </p:sp>
    </p:spTree>
    <p:extLst>
      <p:ext uri="{BB962C8B-B14F-4D97-AF65-F5344CB8AC3E}">
        <p14:creationId xmlns:p14="http://schemas.microsoft.com/office/powerpoint/2010/main" val="2252749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Jeśli chcesz nauczyć się </a:t>
            </a:r>
            <a:r>
              <a:rPr lang="pl-PL" dirty="0" err="1" smtClean="0"/>
              <a:t>ROS’a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4569396" y="6247025"/>
            <a:ext cx="3053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www.robotigniteacademy.com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169" y="2497711"/>
            <a:ext cx="7773661" cy="223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5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/>
          <p:cNvSpPr txBox="1">
            <a:spLocks/>
          </p:cNvSpPr>
          <p:nvPr/>
        </p:nvSpPr>
        <p:spPr>
          <a:xfrm>
            <a:off x="1758778" y="188848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 smtClean="0"/>
              <a:t>Przegląd projektu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5781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415" y="531341"/>
            <a:ext cx="5369741" cy="3579827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1546979" y="4272677"/>
            <a:ext cx="90204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b="1" dirty="0" err="1" smtClean="0"/>
              <a:t>husky_control</a:t>
            </a:r>
            <a:r>
              <a:rPr lang="pl-PL" b="1" dirty="0" smtClean="0"/>
              <a:t> </a:t>
            </a:r>
            <a:r>
              <a:rPr lang="pl-PL" dirty="0" smtClean="0"/>
              <a:t>- </a:t>
            </a:r>
            <a:r>
              <a:rPr lang="pl-PL" dirty="0"/>
              <a:t>z</a:t>
            </a:r>
            <a:r>
              <a:rPr lang="pl-PL" dirty="0" smtClean="0"/>
              <a:t>estaw </a:t>
            </a:r>
            <a:r>
              <a:rPr lang="pl-PL" dirty="0"/>
              <a:t>pakietów, który zawiera interfejsy kontrolera, </a:t>
            </a:r>
            <a:r>
              <a:rPr lang="pl-PL" dirty="0" err="1"/>
              <a:t>menedżery</a:t>
            </a:r>
            <a:r>
              <a:rPr lang="pl-PL" dirty="0"/>
              <a:t> kontrolerów, transmisje i interfejsy </a:t>
            </a:r>
            <a:r>
              <a:rPr lang="pl-PL" dirty="0" err="1"/>
              <a:t>hardware_interfaces</a:t>
            </a:r>
            <a:r>
              <a:rPr lang="pl-PL" dirty="0" smtClean="0"/>
              <a:t>.</a:t>
            </a:r>
            <a:endParaRPr lang="pl-PL" dirty="0"/>
          </a:p>
          <a:p>
            <a:pPr algn="just"/>
            <a:r>
              <a:rPr lang="pl-PL" b="1" dirty="0" err="1"/>
              <a:t>h</a:t>
            </a:r>
            <a:r>
              <a:rPr lang="pl-PL" b="1" dirty="0" err="1" smtClean="0"/>
              <a:t>usky_description</a:t>
            </a:r>
            <a:r>
              <a:rPr lang="pl-PL" dirty="0" smtClean="0"/>
              <a:t> – zestaw pakietów zawierających opis fizyczny robota, jest elementy, podzespoły, czujniki itp.</a:t>
            </a:r>
            <a:endParaRPr lang="pl-PL" dirty="0"/>
          </a:p>
          <a:p>
            <a:pPr algn="just"/>
            <a:r>
              <a:rPr lang="pl-PL" b="1" dirty="0" err="1" smtClean="0"/>
              <a:t>husky_navigation</a:t>
            </a:r>
            <a:r>
              <a:rPr lang="pl-PL" dirty="0" smtClean="0"/>
              <a:t> - </a:t>
            </a:r>
            <a:r>
              <a:rPr lang="pl-PL" dirty="0"/>
              <a:t>s</a:t>
            </a:r>
            <a:r>
              <a:rPr lang="pl-PL" dirty="0" smtClean="0"/>
              <a:t>tos </a:t>
            </a:r>
            <a:r>
              <a:rPr lang="pl-PL" dirty="0"/>
              <a:t>nawigacyjny 2D, który pobiera informacje z </a:t>
            </a:r>
            <a:r>
              <a:rPr lang="pl-PL" dirty="0" err="1"/>
              <a:t>odometrii</a:t>
            </a:r>
            <a:r>
              <a:rPr lang="pl-PL" dirty="0"/>
              <a:t>, strumieni czujników i celu </a:t>
            </a:r>
            <a:r>
              <a:rPr lang="pl-PL" dirty="0" err="1"/>
              <a:t>celu</a:t>
            </a:r>
            <a:r>
              <a:rPr lang="pl-PL" dirty="0"/>
              <a:t> i wysyła bezpieczne polecenia prędkości, które są wysyłane do mobilnej bazy</a:t>
            </a:r>
            <a:r>
              <a:rPr lang="pl-PL" dirty="0" smtClean="0"/>
              <a:t>.</a:t>
            </a:r>
            <a:endParaRPr lang="pl-PL" dirty="0"/>
          </a:p>
          <a:p>
            <a:pPr algn="just"/>
            <a:r>
              <a:rPr lang="pl-PL" b="1" dirty="0" err="1"/>
              <a:t>s</a:t>
            </a:r>
            <a:r>
              <a:rPr lang="pl-PL" b="1" dirty="0" err="1" smtClean="0"/>
              <a:t>end_goals</a:t>
            </a:r>
            <a:r>
              <a:rPr lang="pl-PL" dirty="0" smtClean="0"/>
              <a:t> – pakiet zawierający skrypt .py, który wymusza osiągnięcie określonej pozycji przez węzeł move_base.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9387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08" y="289298"/>
            <a:ext cx="6117592" cy="6175670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6657474" y="791810"/>
            <a:ext cx="5181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 err="1"/>
              <a:t>launch</a:t>
            </a:r>
            <a:r>
              <a:rPr lang="pl-PL" dirty="0"/>
              <a:t> – zawiera pliki uruchomieniowe .</a:t>
            </a:r>
            <a:r>
              <a:rPr lang="pl-PL" dirty="0" err="1" smtClean="0"/>
              <a:t>launch</a:t>
            </a:r>
            <a:endParaRPr lang="pl-PL" dirty="0" smtClean="0"/>
          </a:p>
          <a:p>
            <a:endParaRPr lang="pl-PL" dirty="0"/>
          </a:p>
          <a:p>
            <a:r>
              <a:rPr lang="pl-PL" b="1" dirty="0" err="1"/>
              <a:t>meshes</a:t>
            </a:r>
            <a:r>
              <a:rPr lang="pl-PL" dirty="0"/>
              <a:t> – zawiera pliki siatek .</a:t>
            </a:r>
            <a:r>
              <a:rPr lang="pl-PL" dirty="0" err="1" smtClean="0"/>
              <a:t>dae</a:t>
            </a:r>
            <a:endParaRPr lang="pl-PL" dirty="0" smtClean="0"/>
          </a:p>
          <a:p>
            <a:endParaRPr lang="pl-PL" dirty="0"/>
          </a:p>
          <a:p>
            <a:r>
              <a:rPr lang="pl-PL" b="1" dirty="0" err="1"/>
              <a:t>urdf</a:t>
            </a:r>
            <a:r>
              <a:rPr lang="pl-PL" dirty="0"/>
              <a:t> – zawiera </a:t>
            </a:r>
            <a:r>
              <a:rPr lang="pl-PL" dirty="0" smtClean="0"/>
              <a:t>pliki opisowe .</a:t>
            </a:r>
            <a:r>
              <a:rPr lang="pl-PL" dirty="0" err="1" smtClean="0"/>
              <a:t>xacro</a:t>
            </a:r>
            <a:endParaRPr lang="pl-PL" dirty="0" smtClean="0"/>
          </a:p>
          <a:p>
            <a:endParaRPr lang="pl-PL" dirty="0"/>
          </a:p>
          <a:p>
            <a:r>
              <a:rPr lang="pl-PL" b="1" dirty="0"/>
              <a:t>CMakeLists.txt</a:t>
            </a:r>
            <a:r>
              <a:rPr lang="pl-PL" dirty="0"/>
              <a:t> – wygenerowany automatycznie plik zawierający listę zasad dotyczących </a:t>
            </a:r>
            <a:r>
              <a:rPr lang="pl-PL" dirty="0" smtClean="0"/>
              <a:t>paczki</a:t>
            </a:r>
          </a:p>
          <a:p>
            <a:endParaRPr lang="pl-PL" dirty="0"/>
          </a:p>
          <a:p>
            <a:r>
              <a:rPr lang="pl-PL" b="1" dirty="0"/>
              <a:t>package.xml</a:t>
            </a:r>
            <a:r>
              <a:rPr lang="pl-PL" dirty="0"/>
              <a:t> – zawiera informacje o projekcie, tj. wersja systemu, autor itp.</a:t>
            </a:r>
          </a:p>
        </p:txBody>
      </p:sp>
    </p:spTree>
    <p:extLst>
      <p:ext uri="{BB962C8B-B14F-4D97-AF65-F5344CB8AC3E}">
        <p14:creationId xmlns:p14="http://schemas.microsoft.com/office/powerpoint/2010/main" val="87785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29" y="307276"/>
            <a:ext cx="5191609" cy="6292408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481" y="307276"/>
            <a:ext cx="5484908" cy="629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5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00211" cy="6858000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8149389" y="1107826"/>
            <a:ext cx="31121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Plik opisowy .</a:t>
            </a:r>
            <a:r>
              <a:rPr lang="pl-PL" dirty="0" err="1"/>
              <a:t>xacro</a:t>
            </a:r>
            <a:r>
              <a:rPr lang="pl-PL" dirty="0"/>
              <a:t> zawiera zmienne dotyczące wagi, rozmiarów, materiałów, kolorach elementów oraz informacje o położeniu </a:t>
            </a:r>
            <a:r>
              <a:rPr lang="pl-PL" dirty="0" smtClean="0"/>
              <a:t>elementów robota, </a:t>
            </a:r>
            <a:r>
              <a:rPr lang="pl-PL" dirty="0"/>
              <a:t>ich orientacji, osiach obrotu, wyglądzie, kolizjach, typach </a:t>
            </a:r>
            <a:r>
              <a:rPr lang="pl-PL" dirty="0" smtClean="0"/>
              <a:t>połączeń, </a:t>
            </a:r>
            <a:r>
              <a:rPr lang="pl-PL" dirty="0"/>
              <a:t>przełożeniu sił, momentach </a:t>
            </a:r>
            <a:r>
              <a:rPr lang="pl-PL" dirty="0" smtClean="0"/>
              <a:t>bezwładności.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3043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97" y="937497"/>
            <a:ext cx="5509732" cy="4982040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6368716" y="937497"/>
            <a:ext cx="526181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 err="1" smtClean="0"/>
              <a:t>config</a:t>
            </a:r>
            <a:r>
              <a:rPr lang="pl-PL" dirty="0" smtClean="0"/>
              <a:t> </a:t>
            </a:r>
            <a:r>
              <a:rPr lang="pl-PL" dirty="0"/>
              <a:t>– zawiera pliki </a:t>
            </a:r>
            <a:r>
              <a:rPr lang="pl-PL" dirty="0" smtClean="0"/>
              <a:t>opisujące sposoby planowania ruchu .</a:t>
            </a:r>
            <a:r>
              <a:rPr lang="pl-PL" dirty="0" err="1" smtClean="0"/>
              <a:t>yaml</a:t>
            </a:r>
            <a:endParaRPr lang="pl-PL" dirty="0"/>
          </a:p>
          <a:p>
            <a:endParaRPr lang="pl-PL" b="1" dirty="0" smtClean="0"/>
          </a:p>
          <a:p>
            <a:endParaRPr lang="pl-PL" b="1" dirty="0"/>
          </a:p>
          <a:p>
            <a:r>
              <a:rPr lang="pl-PL" b="1" dirty="0" err="1" smtClean="0"/>
              <a:t>launch</a:t>
            </a:r>
            <a:r>
              <a:rPr lang="pl-PL" dirty="0" smtClean="0"/>
              <a:t> </a:t>
            </a:r>
            <a:r>
              <a:rPr lang="pl-PL" dirty="0"/>
              <a:t>– zawiera pliki uruchomieniowe .</a:t>
            </a:r>
            <a:r>
              <a:rPr lang="pl-PL" dirty="0" err="1"/>
              <a:t>launch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b="1" dirty="0" err="1"/>
              <a:t>urdf</a:t>
            </a:r>
            <a:r>
              <a:rPr lang="pl-PL" dirty="0"/>
              <a:t> – zawiera </a:t>
            </a:r>
            <a:r>
              <a:rPr lang="pl-PL" dirty="0" smtClean="0"/>
              <a:t>mapy w wersji .</a:t>
            </a:r>
            <a:r>
              <a:rPr lang="pl-PL" dirty="0" err="1" smtClean="0"/>
              <a:t>yaml</a:t>
            </a:r>
            <a:r>
              <a:rPr lang="pl-PL" dirty="0" smtClean="0"/>
              <a:t> oraz wersji graficznej .</a:t>
            </a:r>
            <a:r>
              <a:rPr lang="pl-PL" dirty="0" err="1" smtClean="0"/>
              <a:t>pgm</a:t>
            </a:r>
            <a:endParaRPr lang="pl-PL" dirty="0"/>
          </a:p>
          <a:p>
            <a:endParaRPr lang="pl-PL" dirty="0"/>
          </a:p>
          <a:p>
            <a:r>
              <a:rPr lang="pl-PL" b="1" dirty="0"/>
              <a:t>CMakeLists.txt</a:t>
            </a:r>
            <a:r>
              <a:rPr lang="pl-PL" dirty="0"/>
              <a:t> – wygenerowany automatycznie plik zawierający listę zasad dotyczących paczki</a:t>
            </a:r>
          </a:p>
          <a:p>
            <a:endParaRPr lang="pl-PL" dirty="0"/>
          </a:p>
          <a:p>
            <a:r>
              <a:rPr lang="pl-PL" b="1" dirty="0"/>
              <a:t>package.xml</a:t>
            </a:r>
            <a:r>
              <a:rPr lang="pl-PL" dirty="0"/>
              <a:t> – zawiera informacje o projekcie, tj. wersja systemu, autor itp.</a:t>
            </a:r>
          </a:p>
        </p:txBody>
      </p:sp>
    </p:spTree>
    <p:extLst>
      <p:ext uri="{BB962C8B-B14F-4D97-AF65-F5344CB8AC3E}">
        <p14:creationId xmlns:p14="http://schemas.microsoft.com/office/powerpoint/2010/main" val="1068075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7" y="965356"/>
            <a:ext cx="6193393" cy="4649381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992" y="687855"/>
            <a:ext cx="5500439" cy="520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92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87" y="761077"/>
            <a:ext cx="6972845" cy="5062207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7892715" y="869822"/>
            <a:ext cx="36896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Pakiet </a:t>
            </a:r>
            <a:r>
              <a:rPr lang="pl-PL" b="1" dirty="0" err="1" smtClean="0"/>
              <a:t>send_goals</a:t>
            </a:r>
            <a:r>
              <a:rPr lang="pl-PL" dirty="0" smtClean="0"/>
              <a:t> zawiera skrypt .py, który po uruchomieniu komendą </a:t>
            </a:r>
            <a:r>
              <a:rPr lang="pl-PL" dirty="0" err="1" smtClean="0"/>
              <a:t>rosrun</a:t>
            </a:r>
            <a:r>
              <a:rPr lang="pl-PL" dirty="0" smtClean="0"/>
              <a:t> wysyła </a:t>
            </a:r>
            <a:r>
              <a:rPr lang="pl-PL" dirty="0" err="1" smtClean="0"/>
              <a:t>żadanie</a:t>
            </a:r>
            <a:r>
              <a:rPr lang="pl-PL" dirty="0" smtClean="0"/>
              <a:t> zmiany położenia w określonym na osi </a:t>
            </a:r>
            <a:r>
              <a:rPr lang="pl-PL" dirty="0" err="1" smtClean="0"/>
              <a:t>x,y</a:t>
            </a:r>
            <a:r>
              <a:rPr lang="pl-PL" dirty="0" smtClean="0"/>
              <a:t> punkcie w przestrzeni oraz ustawienie się robota w określonej orientacji.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467377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298</Words>
  <Application>Microsoft Office PowerPoint</Application>
  <PresentationFormat>Panoramiczny</PresentationFormat>
  <Paragraphs>40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Motyw pakietu Office</vt:lpstr>
      <vt:lpstr>Symulacja robota Husky  w środowisku ROS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Uruchomienie projektu</vt:lpstr>
      <vt:lpstr>Wymagania</vt:lpstr>
      <vt:lpstr>Jeśli chcesz nauczyć się ROS’a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Wizualizacja samojezdnego robota Husky</dc:title>
  <dc:creator>xyzz</dc:creator>
  <cp:lastModifiedBy>xyzz</cp:lastModifiedBy>
  <cp:revision>17</cp:revision>
  <dcterms:created xsi:type="dcterms:W3CDTF">2018-12-11T18:53:32Z</dcterms:created>
  <dcterms:modified xsi:type="dcterms:W3CDTF">2018-12-12T19:59:02Z</dcterms:modified>
</cp:coreProperties>
</file>