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95"/>
  </p:normalViewPr>
  <p:slideViewPr>
    <p:cSldViewPr snapToGrid="0">
      <p:cViewPr varScale="1">
        <p:scale>
          <a:sx n="113" d="100"/>
          <a:sy n="113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A737-CF5E-27C3-41BF-C168AFBB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3F3E2-D569-CA2C-3DEC-AF7223155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27C74-0EF6-EF7E-2B9F-8D345779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8A6F-F155-409D-27CB-6AB19681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FEA8-9559-EE71-210F-6251928D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7B13-66B5-2E2C-4741-CA00832D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9C7A6-0112-828E-6DF2-60C983901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2C12-FF7F-B598-116D-CB70BF29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84C7-8865-7708-08A9-B093F413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16DE3-0007-F934-34DA-8503735C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4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90E07-16A4-B665-4357-4E99C5541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F339C-AD4A-BACB-D865-B2E2E642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6E13-7D83-18BE-86E7-D4E60A94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420D-21AC-4419-543D-61DAA21C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988D-573C-1546-530E-C17FB49A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4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572A-4561-5C6A-1F84-1AD0B8EF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50E4-AE80-1429-4F48-6996ABDE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ED40-166E-1B42-F260-6E94260D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5DEA-43C6-3B92-D24E-E9E8298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FE0E-DBE7-0FB7-22BF-204FF652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414B-0016-ACB7-4D50-1DDEA938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8753-CC5F-1AB1-77DA-24134F65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08FB-409F-AF34-EA4E-1ED36E6F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9214-5630-A110-76C3-2DCF464F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777DF-345B-E8F0-1F44-8BF10821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0B20-693D-606E-AF50-DDB1732C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6D35-D56B-8C98-CB27-989940390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04EE9-82E3-A46F-3261-8557C2E08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3A568-0832-4F0E-BF9F-21E95E67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87E6B-1D78-157E-2F58-ED8FC42E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97E05-1D82-63E4-82FB-280C9FC0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164B-BB73-99ED-0551-D5BAAE06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EF45A-AF39-DE3B-79B3-5F15700E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7BB6-86EA-A58F-04F2-1BE02EB7A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1B697-57BC-0981-D343-285A6B141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44393-AAAF-CDCD-08A8-5DC8B0A92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55AB9-B62D-17F5-591B-FA438BA7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3C7A1-4857-EB7F-58E9-15A8B944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0F5D9-9400-9F58-E412-709B3ED9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7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D49F-DDE8-0B58-182E-E8F3DE66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64522-E91D-A971-D2C1-20692732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BB37F-2637-B2C5-9991-F180CBE4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6B006-DC46-530E-1E12-992C2D94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8E7B6-9FDF-D290-56A4-2CBD2930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81454-F95A-7B72-FA0B-867704DE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57DC8-2056-84D3-A3CB-FDBF110F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FF73-0755-D43C-A266-8E0B2014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2884-9860-7E9F-7729-DA2836A5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52D63-56DA-FF1C-B517-508B0DCE6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44E78-058B-3F91-7F50-9BB3E8D9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67986-D0E9-0605-7FFF-DC05CBCB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7A7E9-CE12-B654-0D01-8969EFEE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4043-67E0-F880-C926-E9D0CAA0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94E65-CA55-BD8A-798E-AF01A004E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DBE3E-0CDD-F1A9-7712-763251F8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151C4-03E3-442F-06B0-F597F992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AA6D0-81D2-EEF4-C7BB-591DE5A6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E7723-856A-D3CC-E99C-B3A7D9F2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E0402-9A87-452B-87DA-6CCB5CD5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F70FD-8926-AEB9-9BE7-B2B1D711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0063-2559-2D7E-FDB4-816B20A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1600-C100-9C47-B244-D25FDAB6B3B2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D0E6-37D1-2C31-DAE6-4C4964667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1BD1-A470-ED20-58DC-2B824D4B6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88D8-6A81-3445-A550-812FDD6B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2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4E13519D-FDD6-9BBE-0961-2A2572F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0"/>
            <a:ext cx="9708444" cy="68588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77495E-B65F-3EFC-3DB4-E44BC62B401F}"/>
              </a:ext>
            </a:extLst>
          </p:cNvPr>
          <p:cNvCxnSpPr>
            <a:cxnSpLocks/>
          </p:cNvCxnSpPr>
          <p:nvPr/>
        </p:nvCxnSpPr>
        <p:spPr>
          <a:xfrm flipV="1">
            <a:off x="5373511" y="172278"/>
            <a:ext cx="0" cy="61269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382040-5E4F-7993-D321-A0576B0BEC6E}"/>
              </a:ext>
            </a:extLst>
          </p:cNvPr>
          <p:cNvCxnSpPr/>
          <p:nvPr/>
        </p:nvCxnSpPr>
        <p:spPr>
          <a:xfrm>
            <a:off x="5373511" y="2494722"/>
            <a:ext cx="7224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360EEC-7E1E-00D7-C041-475C8BBA570E}"/>
              </a:ext>
            </a:extLst>
          </p:cNvPr>
          <p:cNvCxnSpPr/>
          <p:nvPr/>
        </p:nvCxnSpPr>
        <p:spPr>
          <a:xfrm>
            <a:off x="5366887" y="3177210"/>
            <a:ext cx="7224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C30501-E398-A748-4B35-EE01E15E2E37}"/>
              </a:ext>
            </a:extLst>
          </p:cNvPr>
          <p:cNvSpPr txBox="1"/>
          <p:nvPr/>
        </p:nvSpPr>
        <p:spPr>
          <a:xfrm>
            <a:off x="5989984" y="2189926"/>
            <a:ext cx="2876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53% chance of TFP increase </a:t>
            </a:r>
          </a:p>
          <a:p>
            <a:r>
              <a:rPr lang="en-US" dirty="0"/>
              <a:t>(no drought)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636ED-A470-26FA-1D43-C9BD8A00FD2F}"/>
              </a:ext>
            </a:extLst>
          </p:cNvPr>
          <p:cNvSpPr txBox="1"/>
          <p:nvPr/>
        </p:nvSpPr>
        <p:spPr>
          <a:xfrm>
            <a:off x="5996612" y="2845908"/>
            <a:ext cx="2823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chance of TFP increase </a:t>
            </a:r>
          </a:p>
          <a:p>
            <a:r>
              <a:rPr lang="en-US" dirty="0"/>
              <a:t>(drought)</a:t>
            </a:r>
          </a:p>
        </p:txBody>
      </p:sp>
    </p:spTree>
    <p:extLst>
      <p:ext uri="{BB962C8B-B14F-4D97-AF65-F5344CB8AC3E}">
        <p14:creationId xmlns:p14="http://schemas.microsoft.com/office/powerpoint/2010/main" val="71668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number of global mean&#10;&#10;Description automatically generated">
            <a:extLst>
              <a:ext uri="{FF2B5EF4-FFF2-40B4-BE49-F238E27FC236}">
                <a16:creationId xmlns:a16="http://schemas.microsoft.com/office/drawing/2014/main" id="{DD63F990-5107-5209-F533-F541D362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315450" cy="6867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CBDDE-EF5F-F89A-1D8C-45F39C788728}"/>
              </a:ext>
            </a:extLst>
          </p:cNvPr>
          <p:cNvSpPr txBox="1"/>
          <p:nvPr/>
        </p:nvSpPr>
        <p:spPr>
          <a:xfrm>
            <a:off x="8682919" y="10473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D92BD-2651-673E-A034-A7C579D9340D}"/>
              </a:ext>
            </a:extLst>
          </p:cNvPr>
          <p:cNvSpPr txBox="1"/>
          <p:nvPr/>
        </p:nvSpPr>
        <p:spPr>
          <a:xfrm>
            <a:off x="8688562" y="8724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76AE7-3C42-B05E-05B2-4F6C9843CABA}"/>
              </a:ext>
            </a:extLst>
          </p:cNvPr>
          <p:cNvSpPr txBox="1"/>
          <p:nvPr/>
        </p:nvSpPr>
        <p:spPr>
          <a:xfrm>
            <a:off x="8682916" y="70872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8DCD3-58F2-C6B3-FA9B-186F11EFE78A}"/>
              </a:ext>
            </a:extLst>
          </p:cNvPr>
          <p:cNvSpPr txBox="1"/>
          <p:nvPr/>
        </p:nvSpPr>
        <p:spPr>
          <a:xfrm>
            <a:off x="8688559" y="3305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114</a:t>
            </a:r>
          </a:p>
        </p:txBody>
      </p:sp>
    </p:spTree>
    <p:extLst>
      <p:ext uri="{BB962C8B-B14F-4D97-AF65-F5344CB8AC3E}">
        <p14:creationId xmlns:p14="http://schemas.microsoft.com/office/powerpoint/2010/main" val="44080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Freedman, Hayden</dc:creator>
  <cp:lastModifiedBy>Freedman, Hayden</cp:lastModifiedBy>
  <cp:revision>3</cp:revision>
  <dcterms:created xsi:type="dcterms:W3CDTF">2023-12-22T19:07:44Z</dcterms:created>
  <dcterms:modified xsi:type="dcterms:W3CDTF">2023-12-22T22:24:05Z</dcterms:modified>
</cp:coreProperties>
</file>