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博文" initials="刘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230" y="243840"/>
            <a:ext cx="5395595" cy="63703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70450" y="231775"/>
            <a:ext cx="72777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车辆非完整约束：</a:t>
            </a:r>
            <a:endParaRPr lang="zh-CN" altLang="en-US" sz="1200"/>
          </a:p>
          <a:p>
            <a:pPr algn="l"/>
            <a:r>
              <a:rPr lang="zh-CN" altLang="en-US" sz="1200"/>
              <a:t>典型的受非完整约束系统(简称非完整系统)包括车辆、移动机器人、某些空间机器人、水下机器人、等。</a:t>
            </a:r>
            <a:endParaRPr lang="zh-CN" altLang="en-US" sz="1200"/>
          </a:p>
          <a:p>
            <a:pPr algn="l"/>
            <a:r>
              <a:rPr lang="zh-CN" altLang="en-US" sz="1200"/>
              <a:t>非完整约束的就是至少有一个方向或者自由度管不住自己的，</a:t>
            </a:r>
            <a:endParaRPr lang="zh-CN" altLang="en-US" sz="1200"/>
          </a:p>
          <a:p>
            <a:pPr algn="l"/>
            <a:r>
              <a:rPr lang="zh-CN" altLang="en-US" sz="1200"/>
              <a:t>比如汽车，高低方向不能控制，只能跟随路面等等，而对于飞机，6个自由度全部受约束，就是完整系统。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20" y="1061720"/>
            <a:ext cx="7131685" cy="2353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6470" y="205740"/>
            <a:ext cx="104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hybridA*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638540" y="5560060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A*</a:t>
            </a:r>
            <a:r>
              <a:rPr lang="zh-CN" altLang="en-US"/>
              <a:t>，</a:t>
            </a:r>
            <a:r>
              <a:rPr lang="en-US" altLang="zh-CN"/>
              <a:t>  hybridA*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94615"/>
            <a:ext cx="5137150" cy="6570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56630" y="326390"/>
            <a:ext cx="55460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RRT*</a:t>
            </a:r>
            <a:r>
              <a:rPr lang="zh-CN" altLang="en-US"/>
              <a:t>相对于</a:t>
            </a:r>
            <a:r>
              <a:rPr lang="en-US" altLang="zh-CN"/>
              <a:t>RRT</a:t>
            </a:r>
            <a:r>
              <a:rPr lang="zh-CN" altLang="en-US"/>
              <a:t>就是在每一个采样点，并不一定是找</a:t>
            </a:r>
            <a:endParaRPr lang="zh-CN" altLang="en-US"/>
          </a:p>
          <a:p>
            <a:r>
              <a:rPr lang="zh-CN" altLang="en-US"/>
              <a:t>距离自己最近的树节点。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RRT*-smart</a:t>
            </a:r>
            <a:r>
              <a:rPr lang="zh-CN" altLang="en-US"/>
              <a:t>：尽量寻找直线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46300" y="1649730"/>
            <a:ext cx="202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CLRRT</a:t>
            </a:r>
            <a:r>
              <a:rPr lang="zh-CN" altLang="en-US"/>
              <a:t>，</a:t>
            </a:r>
            <a:r>
              <a:rPr lang="en-US" altLang="zh-CN"/>
              <a:t> CCRRT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0550" y="334645"/>
            <a:ext cx="4838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不确定性量化：</a:t>
            </a:r>
            <a:endParaRPr lang="zh-CN" altLang="en-US"/>
          </a:p>
          <a:p>
            <a:r>
              <a:rPr lang="zh-CN" altLang="en-US"/>
              <a:t>https://zhuanlan.zhihu.com/p/56986840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240" y="67945"/>
            <a:ext cx="5278120" cy="60693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86525" y="637603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深度贝叶斯神经网络！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55405" y="3841115"/>
            <a:ext cx="293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高斯分布的期望是</a:t>
            </a:r>
            <a:r>
              <a:rPr lang="en-US" altLang="zh-CN"/>
              <a:t>fw</a:t>
            </a:r>
            <a:r>
              <a:rPr lang="zh-CN" altLang="en-US"/>
              <a:t>（</a:t>
            </a:r>
            <a:r>
              <a:rPr lang="en-US" altLang="zh-CN"/>
              <a:t>xn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30810"/>
            <a:ext cx="7553325" cy="5067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1615" y="197485"/>
            <a:ext cx="117221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先启动</a:t>
            </a:r>
            <a:r>
              <a:rPr lang="en-US" altLang="zh-CN" sz="1200"/>
              <a:t>carla</a:t>
            </a:r>
            <a:endParaRPr lang="zh-CN" altLang="en-US" sz="1200"/>
          </a:p>
          <a:p>
            <a:r>
              <a:rPr lang="zh-CN" altLang="en-US" sz="1200"/>
              <a:t>第一个指令时启动地图服务器节点，和</a:t>
            </a:r>
            <a:r>
              <a:rPr lang="en-US" altLang="zh-CN" sz="1200"/>
              <a:t>carla ros bridge</a:t>
            </a:r>
            <a:r>
              <a:rPr lang="zh-CN" altLang="en-US" sz="1200"/>
              <a:t>节点！</a:t>
            </a:r>
            <a:endParaRPr lang="zh-CN" altLang="en-US" sz="1200"/>
          </a:p>
          <a:p>
            <a:r>
              <a:rPr lang="en-US" altLang="zh-CN" sz="1200"/>
              <a:t>	1. </a:t>
            </a:r>
            <a:r>
              <a:rPr lang="zh-CN" altLang="en-US" sz="1200"/>
              <a:t>启动地图服务器是一个</a:t>
            </a:r>
            <a:r>
              <a:rPr lang="en-US" altLang="zh-CN" sz="1200"/>
              <a:t>c++</a:t>
            </a:r>
            <a:r>
              <a:rPr lang="zh-CN" altLang="en-US" sz="1200"/>
              <a:t>文件，这不是自己写的，是</a:t>
            </a:r>
            <a:r>
              <a:rPr lang="zh-CN" altLang="en-US" sz="1200">
                <a:solidFill>
                  <a:srgbClr val="FF0000"/>
                </a:solidFill>
              </a:rPr>
              <a:t>现成</a:t>
            </a:r>
            <a:r>
              <a:rPr lang="zh-CN" altLang="en-US" sz="1200"/>
              <a:t>的，在</a:t>
            </a:r>
            <a:r>
              <a:rPr lang="en-US" altLang="zh-CN" sz="1200"/>
              <a:t>map_server</a:t>
            </a:r>
            <a:r>
              <a:rPr lang="zh-CN" altLang="en-US" sz="1200"/>
              <a:t>功能包中，在</a:t>
            </a:r>
            <a:r>
              <a:rPr lang="en-US" altLang="zh-CN" sz="1200"/>
              <a:t>navigation</a:t>
            </a:r>
            <a:r>
              <a:rPr lang="zh-CN" altLang="en-US" sz="1200"/>
              <a:t>中</a:t>
            </a:r>
            <a:endParaRPr lang="zh-CN" altLang="en-US" sz="1200"/>
          </a:p>
          <a:p>
            <a:r>
              <a:rPr lang="zh-CN" altLang="en-US" sz="1200"/>
              <a:t>在</a:t>
            </a:r>
            <a:r>
              <a:rPr lang="en-US" altLang="zh-CN" sz="1200"/>
              <a:t>mapserver</a:t>
            </a:r>
            <a:r>
              <a:rPr lang="zh-CN" altLang="en-US" sz="1200"/>
              <a:t>中会使用参数</a:t>
            </a:r>
            <a:r>
              <a:rPr lang="en-US" altLang="zh-CN" sz="1200"/>
              <a:t> maps/Long.yaml  </a:t>
            </a:r>
            <a:r>
              <a:rPr lang="zh-CN" altLang="en-US" sz="1200"/>
              <a:t>这里的参数是可以根据地图的不同进行转换的，</a:t>
            </a:r>
            <a:endParaRPr lang="zh-CN" altLang="en-US" sz="1200"/>
          </a:p>
          <a:p>
            <a:r>
              <a:rPr lang="en-US" altLang="zh-CN" sz="1200"/>
              <a:t>	2. carla-ros-bridge</a:t>
            </a:r>
            <a:r>
              <a:rPr lang="zh-CN" altLang="en-US" sz="1200"/>
              <a:t>节点，是启动一个子</a:t>
            </a:r>
            <a:r>
              <a:rPr lang="en-US" altLang="zh-CN" sz="1200"/>
              <a:t>launch</a:t>
            </a:r>
            <a:r>
              <a:rPr lang="zh-CN" altLang="en-US" sz="1200"/>
              <a:t>文件，这个</a:t>
            </a:r>
            <a:r>
              <a:rPr lang="en-US" altLang="zh-CN" sz="1200"/>
              <a:t>launch</a:t>
            </a:r>
            <a:r>
              <a:rPr lang="zh-CN" altLang="en-US" sz="1200"/>
              <a:t>文件中有很多的给参数赋值的语句，还有就是启动一个</a:t>
            </a:r>
            <a:r>
              <a:rPr lang="en-US" altLang="zh-CN" sz="1200"/>
              <a:t>bridge.py</a:t>
            </a:r>
            <a:r>
              <a:rPr lang="zh-CN" altLang="en-US" sz="1200"/>
              <a:t>文件，这也是</a:t>
            </a:r>
            <a:r>
              <a:rPr lang="zh-CN" altLang="en-US" sz="1200">
                <a:solidFill>
                  <a:srgbClr val="FF0000"/>
                </a:solidFill>
              </a:rPr>
              <a:t>现成</a:t>
            </a:r>
            <a:r>
              <a:rPr lang="zh-CN" altLang="en-US" sz="1200"/>
              <a:t>的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第二个指令</a:t>
            </a:r>
            <a:r>
              <a:rPr lang="en-US" altLang="zh-CN" sz="1200"/>
              <a:t> </a:t>
            </a:r>
            <a:r>
              <a:rPr lang="zh-CN" altLang="en-US" sz="1200"/>
              <a:t>启动四个节点：这个</a:t>
            </a:r>
            <a:r>
              <a:rPr lang="en-US" altLang="zh-CN" sz="1200"/>
              <a:t>launch</a:t>
            </a:r>
            <a:r>
              <a:rPr lang="zh-CN" altLang="en-US" sz="1200"/>
              <a:t>文件时在地图上放置</a:t>
            </a:r>
            <a:r>
              <a:rPr lang="en-US" altLang="zh-CN" sz="1200"/>
              <a:t>npc</a:t>
            </a:r>
            <a:endParaRPr lang="zh-CN" altLang="en-US" sz="1200"/>
          </a:p>
          <a:p>
            <a:r>
              <a:rPr lang="en-US" altLang="zh-CN" sz="1200"/>
              <a:t>		</a:t>
            </a:r>
            <a:r>
              <a:rPr lang="zh-CN" altLang="en-US" sz="1200"/>
              <a:t>名为：</a:t>
            </a:r>
            <a:r>
              <a:rPr lang="en-US" altLang="zh-CN" sz="1200"/>
              <a:t>carla-ego-vehicle                     </a:t>
            </a:r>
            <a:r>
              <a:rPr lang="zh-CN" altLang="en-US" sz="1200"/>
              <a:t>文件：</a:t>
            </a:r>
            <a:r>
              <a:rPr lang="en-US" altLang="zh-CN" sz="1200"/>
              <a:t>carla-ego-vehicle.py    </a:t>
            </a:r>
            <a:r>
              <a:rPr lang="zh-CN" altLang="en-US" sz="1200"/>
              <a:t>（这个是自己写的</a:t>
            </a:r>
            <a:r>
              <a:rPr lang="en-US" altLang="zh-CN" sz="1200"/>
              <a:t>python</a:t>
            </a:r>
            <a:r>
              <a:rPr lang="zh-CN" altLang="en-US" sz="1200"/>
              <a:t>文件）</a:t>
            </a:r>
            <a:endParaRPr lang="en-US" altLang="zh-CN" sz="1200"/>
          </a:p>
          <a:p>
            <a:r>
              <a:rPr lang="en-US" altLang="zh-CN" sz="1200"/>
              <a:t>		           carla-spawn-npc		      set-lab-npc.py	</a:t>
            </a:r>
            <a:r>
              <a:rPr lang="zh-CN" altLang="en-US" sz="1200"/>
              <a:t>（这个是自己写的</a:t>
            </a:r>
            <a:r>
              <a:rPr lang="en-US" altLang="zh-CN" sz="1200"/>
              <a:t>python</a:t>
            </a:r>
            <a:r>
              <a:rPr lang="zh-CN" altLang="en-US" sz="1200"/>
              <a:t>文件）（放置</a:t>
            </a:r>
            <a:r>
              <a:rPr lang="en-US" altLang="zh-CN" sz="1200"/>
              <a:t>npc</a:t>
            </a:r>
            <a:r>
              <a:rPr lang="zh-CN" altLang="en-US" sz="1200"/>
              <a:t>的位置）</a:t>
            </a:r>
            <a:endParaRPr lang="en-US" altLang="zh-CN" sz="1200"/>
          </a:p>
          <a:p>
            <a:r>
              <a:rPr lang="en-US" altLang="zh-CN" sz="1200"/>
              <a:t>		           carla-manual-control	      carla-manual-control.py   </a:t>
            </a:r>
            <a:r>
              <a:rPr lang="zh-CN" altLang="en-US" sz="1200"/>
              <a:t>（这个应该也是现成的！）</a:t>
            </a:r>
            <a:endParaRPr lang="en-US" altLang="zh-CN" sz="1200"/>
          </a:p>
          <a:p>
            <a:r>
              <a:rPr lang="en-US" altLang="zh-CN" sz="1200"/>
              <a:t>		           global-planner-node		      global-planner-node </a:t>
            </a:r>
            <a:r>
              <a:rPr lang="zh-CN" altLang="en-US" sz="1200"/>
              <a:t>这是一个</a:t>
            </a:r>
            <a:r>
              <a:rPr lang="en-US" altLang="zh-CN" sz="1200"/>
              <a:t>c++</a:t>
            </a:r>
            <a:r>
              <a:rPr lang="zh-CN" altLang="en-US" sz="1200"/>
              <a:t>文件</a:t>
            </a:r>
            <a:r>
              <a:rPr lang="en-US" altLang="zh-CN" sz="1200"/>
              <a:t> </a:t>
            </a:r>
            <a:r>
              <a:rPr lang="zh-CN" altLang="en-US" sz="1200"/>
              <a:t>（这个也是自己写的，所以要学会使用</a:t>
            </a:r>
            <a:r>
              <a:rPr lang="en-US" altLang="zh-CN" sz="1200"/>
              <a:t>c++</a:t>
            </a:r>
            <a:r>
              <a:rPr lang="zh-CN" altLang="en-US" sz="1200"/>
              <a:t>才行！）</a:t>
            </a:r>
            <a:endParaRPr lang="en-US" altLang="zh-CN" sz="1200"/>
          </a:p>
          <a:p>
            <a:r>
              <a:rPr lang="en-US" altLang="zh-CN" sz="1200"/>
              <a:t>		           rviz			      rviz   c++</a:t>
            </a:r>
            <a:r>
              <a:rPr lang="zh-CN" altLang="en-US" sz="1200"/>
              <a:t>文件</a:t>
            </a:r>
            <a:endParaRPr lang="zh-CN" altLang="en-US" sz="1200"/>
          </a:p>
          <a:p>
            <a:r>
              <a:rPr lang="zh-CN" altLang="en-US" sz="1200"/>
              <a:t>第三个指令就是发布一个</a:t>
            </a:r>
            <a:r>
              <a:rPr lang="en-US" altLang="zh-CN" sz="1200"/>
              <a:t>rostopic pub </a:t>
            </a:r>
            <a:r>
              <a:rPr lang="zh-CN" altLang="en-US" sz="1200"/>
              <a:t>设置终点</a:t>
            </a:r>
            <a:r>
              <a:rPr lang="en-US" altLang="zh-CN" sz="1200"/>
              <a:t>  </a:t>
            </a:r>
            <a:endParaRPr lang="zh-CN" altLang="en-US" sz="1200"/>
          </a:p>
          <a:p>
            <a:r>
              <a:rPr lang="zh-CN" altLang="en-US" sz="1200"/>
              <a:t>第四个指令时启动感知节点</a:t>
            </a:r>
            <a:endParaRPr lang="zh-CN" altLang="en-US" sz="1200"/>
          </a:p>
          <a:p>
            <a:r>
              <a:rPr lang="zh-CN" altLang="en-US" sz="1200"/>
              <a:t>第五个指令是</a:t>
            </a:r>
            <a:r>
              <a:rPr lang="en-US" altLang="zh-CN" sz="1200"/>
              <a:t> </a:t>
            </a:r>
            <a:r>
              <a:rPr lang="zh-CN" altLang="en-US" sz="1200"/>
              <a:t>开启</a:t>
            </a:r>
            <a:r>
              <a:rPr lang="en-US" altLang="zh-CN" sz="1200"/>
              <a:t>costmap</a:t>
            </a:r>
            <a:r>
              <a:rPr lang="zh-CN" altLang="en-US" sz="1200"/>
              <a:t>和局部规划</a:t>
            </a:r>
            <a:endParaRPr lang="zh-CN" altLang="en-US" sz="1200"/>
          </a:p>
          <a:p>
            <a:r>
              <a:rPr lang="en-US" altLang="zh-CN" sz="1200"/>
              <a:t>	launch</a:t>
            </a:r>
            <a:r>
              <a:rPr lang="zh-CN" altLang="en-US" sz="1200"/>
              <a:t>文件中有三个节点，但是值启动了两个，</a:t>
            </a:r>
            <a:endParaRPr lang="zh-CN" altLang="en-US" sz="1200"/>
          </a:p>
          <a:p>
            <a:r>
              <a:rPr lang="en-US" altLang="zh-CN" sz="1200"/>
              <a:t>	costmap</a:t>
            </a:r>
            <a:r>
              <a:rPr lang="zh-CN" altLang="en-US" sz="1200"/>
              <a:t>节点被注释了，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启动了</a:t>
            </a:r>
            <a:r>
              <a:rPr lang="en-US" altLang="zh-CN" sz="1200"/>
              <a:t>point-to-laserscan</a:t>
            </a:r>
            <a:r>
              <a:rPr lang="zh-CN" altLang="en-US" sz="1200"/>
              <a:t>（这个是</a:t>
            </a:r>
            <a:r>
              <a:rPr lang="en-US" altLang="zh-CN" sz="1200"/>
              <a:t>ros</a:t>
            </a:r>
            <a:r>
              <a:rPr lang="zh-CN" altLang="en-US" sz="1200"/>
              <a:t>中</a:t>
            </a:r>
            <a:r>
              <a:rPr lang="zh-CN" altLang="en-US" sz="1200">
                <a:solidFill>
                  <a:srgbClr val="FF0000"/>
                </a:solidFill>
              </a:rPr>
              <a:t>现成</a:t>
            </a:r>
            <a:r>
              <a:rPr lang="zh-CN" altLang="en-US" sz="1200"/>
              <a:t>的库</a:t>
            </a:r>
            <a:r>
              <a:rPr lang="en-US" altLang="zh-CN" sz="1200"/>
              <a:t>  √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和</a:t>
            </a:r>
            <a:r>
              <a:rPr lang="en-US" altLang="zh-CN" sz="1200"/>
              <a:t>local-planner-node</a:t>
            </a:r>
            <a:r>
              <a:rPr lang="zh-CN" altLang="en-US" sz="1200"/>
              <a:t>（！！！！！！！！！！！！！）</a:t>
            </a:r>
            <a:endParaRPr lang="zh-CN" altLang="en-US" sz="1200"/>
          </a:p>
          <a:p>
            <a:r>
              <a:rPr lang="zh-CN" altLang="en-US" sz="1200"/>
              <a:t>第六个指令是启动路径跟踪</a:t>
            </a:r>
            <a:endParaRPr lang="zh-CN" altLang="en-US" sz="1200"/>
          </a:p>
          <a:p>
            <a:r>
              <a:rPr lang="en-US" altLang="zh-CN" sz="1200"/>
              <a:t>	launch</a:t>
            </a:r>
            <a:r>
              <a:rPr lang="zh-CN" altLang="en-US" sz="1200"/>
              <a:t>文件中有三个节点，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名字</a:t>
            </a:r>
            <a:r>
              <a:rPr lang="en-US" altLang="zh-CN" sz="1200"/>
              <a:t> path-tracking-node</a:t>
            </a:r>
            <a:r>
              <a:rPr lang="zh-CN" altLang="en-US" sz="1200"/>
              <a:t>（文件</a:t>
            </a:r>
            <a:r>
              <a:rPr lang="en-US" altLang="zh-CN" sz="1200"/>
              <a:t>pure-pursuit-node c++</a:t>
            </a:r>
            <a:r>
              <a:rPr lang="zh-CN" altLang="en-US" sz="1200"/>
              <a:t>文件）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名字</a:t>
            </a:r>
            <a:r>
              <a:rPr lang="en-US" altLang="zh-CN" sz="1200"/>
              <a:t> cmd-vel-to-ackermann-drive</a:t>
            </a:r>
            <a:r>
              <a:rPr lang="zh-CN" altLang="en-US" sz="1200"/>
              <a:t>（一个</a:t>
            </a:r>
            <a:r>
              <a:rPr lang="en-US" altLang="zh-CN" sz="1200"/>
              <a:t>python</a:t>
            </a:r>
            <a:r>
              <a:rPr lang="zh-CN" altLang="en-US" sz="1200"/>
              <a:t>文件）</a:t>
            </a:r>
            <a:endParaRPr lang="zh-CN" altLang="en-US" sz="1200"/>
          </a:p>
          <a:p>
            <a:r>
              <a:rPr lang="en-US" altLang="zh-CN" sz="1200"/>
              <a:t>		</a:t>
            </a:r>
            <a:r>
              <a:rPr lang="zh-CN" altLang="en-US" sz="1200"/>
              <a:t>这就是一个</a:t>
            </a:r>
            <a:r>
              <a:rPr lang="en-US" altLang="zh-CN" sz="1200"/>
              <a:t>node</a:t>
            </a:r>
            <a:r>
              <a:rPr lang="zh-CN" altLang="en-US" sz="1200"/>
              <a:t>，完成接收数据和发送数据两个功能，接收的是</a:t>
            </a:r>
            <a:r>
              <a:rPr lang="en-US" altLang="zh-CN" sz="1200"/>
              <a:t>twist</a:t>
            </a:r>
            <a:r>
              <a:rPr lang="zh-CN" altLang="en-US" sz="1200"/>
              <a:t>类型的速度命令，转化为</a:t>
            </a:r>
            <a:r>
              <a:rPr lang="en-US" altLang="zh-CN" sz="1200"/>
              <a:t>akerman</a:t>
            </a:r>
            <a:r>
              <a:rPr lang="zh-CN" altLang="en-US" sz="1200"/>
              <a:t>类型的速度命令</a:t>
            </a:r>
            <a:r>
              <a:rPr lang="en-US" altLang="zh-CN" sz="1200"/>
              <a:t> √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第三个文件时名字</a:t>
            </a:r>
            <a:r>
              <a:rPr lang="en-US" altLang="zh-CN" sz="1200"/>
              <a:t> carla-cakermann-control</a:t>
            </a:r>
            <a:r>
              <a:rPr lang="zh-CN" altLang="en-US" sz="1200"/>
              <a:t>（一个</a:t>
            </a:r>
            <a:r>
              <a:rPr lang="en-US" altLang="zh-CN" sz="1200"/>
              <a:t>python</a:t>
            </a:r>
            <a:r>
              <a:rPr lang="zh-CN" altLang="en-US" sz="1200"/>
              <a:t>文件，这是</a:t>
            </a:r>
            <a:r>
              <a:rPr lang="en-US" altLang="zh-CN" sz="1200"/>
              <a:t>ros-bride</a:t>
            </a:r>
            <a:r>
              <a:rPr lang="zh-CN" altLang="en-US" sz="1200"/>
              <a:t>中的一个包，也算是一个</a:t>
            </a:r>
            <a:r>
              <a:rPr lang="zh-CN" altLang="en-US" sz="1200">
                <a:solidFill>
                  <a:srgbClr val="FF0000"/>
                </a:solidFill>
              </a:rPr>
              <a:t>现成</a:t>
            </a:r>
            <a:r>
              <a:rPr lang="zh-CN" altLang="en-US" sz="1200"/>
              <a:t>的包了</a:t>
            </a:r>
            <a:r>
              <a:rPr lang="en-US" altLang="zh-CN" sz="1200"/>
              <a:t> √</a:t>
            </a:r>
            <a:r>
              <a:rPr lang="zh-CN" altLang="en-US" sz="1200"/>
              <a:t>）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330" y="77470"/>
            <a:ext cx="719645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perception_node.py</a:t>
            </a:r>
            <a:endParaRPr lang="en-US" altLang="zh-CN" sz="1200"/>
          </a:p>
          <a:p>
            <a:r>
              <a:rPr lang="en-US" altLang="zh-CN" sz="1200"/>
              <a:t>node=PerceptionNode</a:t>
            </a:r>
            <a:r>
              <a:rPr lang="zh-CN" altLang="en-US" sz="1200"/>
              <a:t>（）</a:t>
            </a:r>
            <a:endParaRPr lang="en-US" altLang="zh-CN" sz="1200"/>
          </a:p>
          <a:p>
            <a:r>
              <a:rPr lang="zh-CN" altLang="en-US" sz="1200"/>
              <a:t>运行</a:t>
            </a:r>
            <a:r>
              <a:rPr lang="en-US" altLang="zh-CN" sz="1200"/>
              <a:t>node.run()</a:t>
            </a:r>
            <a:r>
              <a:rPr lang="zh-CN" altLang="en-US" sz="1200"/>
              <a:t>，只有这一句，</a:t>
            </a:r>
            <a:r>
              <a:rPr lang="en-US" altLang="zh-CN" sz="1200"/>
              <a:t>node.run</a:t>
            </a:r>
            <a:r>
              <a:rPr lang="zh-CN" altLang="en-US" sz="1200"/>
              <a:t>（）里面有什么呢？</a:t>
            </a:r>
            <a:endParaRPr lang="zh-CN" altLang="en-US" sz="1200"/>
          </a:p>
          <a:p>
            <a:r>
              <a:rPr lang="en-US" altLang="zh-CN" sz="1200"/>
              <a:t>init</a:t>
            </a:r>
            <a:r>
              <a:rPr lang="zh-CN" altLang="en-US" sz="1200"/>
              <a:t>：</a:t>
            </a:r>
            <a:endParaRPr lang="zh-CN" altLang="en-US" sz="1200"/>
          </a:p>
          <a:p>
            <a:r>
              <a:rPr lang="zh-CN" altLang="en-US" sz="1200"/>
              <a:t>创造出一个名为</a:t>
            </a:r>
            <a:r>
              <a:rPr lang="en-US" altLang="zh-CN" sz="1200"/>
              <a:t>perception-node</a:t>
            </a:r>
            <a:r>
              <a:rPr lang="zh-CN" altLang="en-US" sz="1200"/>
              <a:t>的节点，</a:t>
            </a:r>
            <a:endParaRPr lang="zh-CN" altLang="en-US" sz="1200"/>
          </a:p>
          <a:p>
            <a:r>
              <a:rPr lang="en-US" altLang="zh-CN" sz="1200"/>
              <a:t>get config</a:t>
            </a:r>
            <a:r>
              <a:rPr lang="zh-CN" altLang="en-US" sz="1200"/>
              <a:t>，</a:t>
            </a:r>
            <a:endParaRPr lang="zh-CN" altLang="en-US" sz="1200"/>
          </a:p>
          <a:p>
            <a:r>
              <a:rPr lang="en-US" altLang="zh-CN" sz="1200"/>
              <a:t>get log</a:t>
            </a:r>
            <a:r>
              <a:rPr lang="zh-CN" altLang="en-US" sz="1200"/>
              <a:t>，</a:t>
            </a:r>
            <a:endParaRPr lang="zh-CN" altLang="en-US" sz="1200"/>
          </a:p>
          <a:p>
            <a:r>
              <a:rPr lang="en-US" altLang="zh-CN" sz="1200"/>
              <a:t>get calibration</a:t>
            </a:r>
            <a:endParaRPr lang="en-US" altLang="zh-CN" sz="1200"/>
          </a:p>
          <a:p>
            <a:r>
              <a:rPr lang="en-US" altLang="zh-CN" sz="1200"/>
              <a:t>get class</a:t>
            </a:r>
            <a:r>
              <a:rPr lang="zh-CN" altLang="en-US" sz="1200"/>
              <a:t>，</a:t>
            </a:r>
            <a:endParaRPr lang="zh-CN" altLang="en-US" sz="1200"/>
          </a:p>
          <a:p>
            <a:r>
              <a:rPr lang="zh-CN" altLang="en-US" sz="1200"/>
              <a:t>初始化模型，</a:t>
            </a:r>
            <a:endParaRPr lang="zh-CN" altLang="en-US" sz="1200"/>
          </a:p>
          <a:p>
            <a:r>
              <a:rPr lang="zh-CN" altLang="en-US" sz="1200"/>
              <a:t>获取模型权重，</a:t>
            </a:r>
            <a:endParaRPr lang="zh-CN" altLang="en-US" sz="1200"/>
          </a:p>
          <a:p>
            <a:r>
              <a:rPr lang="zh-CN" altLang="en-US" sz="1200"/>
              <a:t>从</a:t>
            </a:r>
            <a:r>
              <a:rPr lang="en-US" altLang="zh-CN" sz="1200"/>
              <a:t>carla</a:t>
            </a:r>
            <a:r>
              <a:rPr lang="zh-CN" altLang="en-US" sz="1200"/>
              <a:t>中获取传感器，</a:t>
            </a:r>
            <a:endParaRPr lang="zh-CN" altLang="en-US" sz="1200"/>
          </a:p>
          <a:p>
            <a:r>
              <a:rPr lang="zh-CN" altLang="en-US" sz="1200"/>
              <a:t>定义</a:t>
            </a:r>
            <a:r>
              <a:rPr lang="en-US" altLang="zh-CN" sz="1200"/>
              <a:t>subscriber</a:t>
            </a:r>
            <a:r>
              <a:rPr lang="zh-CN" altLang="en-US" sz="1200"/>
              <a:t>，用到了</a:t>
            </a:r>
            <a:r>
              <a:rPr lang="en-US" altLang="zh-CN" sz="1200"/>
              <a:t>self.velo-callback</a:t>
            </a:r>
            <a:r>
              <a:rPr lang="zh-CN" altLang="en-US" sz="1200"/>
              <a:t>（得到原始</a:t>
            </a:r>
            <a:r>
              <a:rPr lang="en-US" altLang="zh-CN" sz="1200"/>
              <a:t>pcl</a:t>
            </a:r>
            <a:r>
              <a:rPr lang="zh-CN" altLang="en-US" sz="1200"/>
              <a:t>信息）</a:t>
            </a:r>
            <a:endParaRPr lang="en-US" altLang="zh-CN" sz="1200"/>
          </a:p>
          <a:p>
            <a:r>
              <a:rPr lang="zh-CN" altLang="en-US" sz="1200"/>
              <a:t>定义</a:t>
            </a:r>
            <a:r>
              <a:rPr lang="en-US" altLang="zh-CN" sz="1200"/>
              <a:t>publisher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run</a:t>
            </a:r>
            <a:r>
              <a:rPr lang="zh-CN" altLang="en-US" sz="1200"/>
              <a:t>（）：</a:t>
            </a:r>
            <a:endParaRPr lang="zh-CN" altLang="en-US" sz="1200"/>
          </a:p>
          <a:p>
            <a:r>
              <a:rPr lang="zh-CN" altLang="en-US" sz="1200"/>
              <a:t>预处理得到</a:t>
            </a:r>
            <a:r>
              <a:rPr lang="en-US" altLang="zh-CN" sz="1200"/>
              <a:t>data</a:t>
            </a:r>
            <a:r>
              <a:rPr lang="zh-CN" altLang="en-US" sz="1200"/>
              <a:t>，</a:t>
            </a:r>
            <a:r>
              <a:rPr lang="en-US" altLang="zh-CN" sz="1200"/>
              <a:t>data=self.preprocess()</a:t>
            </a:r>
            <a:endParaRPr lang="zh-CN" altLang="en-US" sz="1200"/>
          </a:p>
          <a:p>
            <a:r>
              <a:rPr lang="en-US" altLang="zh-CN" sz="1200"/>
              <a:t>self.forward</a:t>
            </a:r>
            <a:r>
              <a:rPr lang="zh-CN" altLang="en-US" sz="1200"/>
              <a:t>（</a:t>
            </a:r>
            <a:r>
              <a:rPr lang="en-US" altLang="zh-CN" sz="1200"/>
              <a:t>data</a:t>
            </a:r>
            <a:r>
              <a:rPr lang="zh-CN" altLang="en-US" sz="1200"/>
              <a:t>），得到我们需要的各种数值，</a:t>
            </a:r>
            <a:r>
              <a:rPr lang="en-US" altLang="zh-CN" sz="1200"/>
              <a:t>pe</a:t>
            </a:r>
            <a:r>
              <a:rPr lang="zh-CN" altLang="en-US" sz="1200"/>
              <a:t>，</a:t>
            </a:r>
            <a:r>
              <a:rPr lang="en-US" altLang="zh-CN" sz="1200"/>
              <a:t>mi</a:t>
            </a:r>
            <a:r>
              <a:rPr lang="zh-CN" altLang="en-US" sz="1200"/>
              <a:t>，</a:t>
            </a:r>
            <a:r>
              <a:rPr lang="en-US" altLang="zh-CN" sz="1200"/>
              <a:t>sigma</a:t>
            </a:r>
            <a:r>
              <a:rPr lang="zh-CN" altLang="en-US" sz="1200"/>
              <a:t>等</a:t>
            </a:r>
            <a:endParaRPr lang="zh-CN" altLang="en-US" sz="1200"/>
          </a:p>
          <a:p>
            <a:r>
              <a:rPr lang="zh-CN" altLang="en-US" sz="1200"/>
              <a:t>进行</a:t>
            </a:r>
            <a:r>
              <a:rPr lang="en-US" altLang="zh-CN" sz="1200"/>
              <a:t>self.uncertainty-fusion</a:t>
            </a:r>
            <a:r>
              <a:rPr lang="zh-CN" altLang="en-US" sz="1200"/>
              <a:t>（）</a:t>
            </a:r>
            <a:endParaRPr lang="zh-CN" altLang="en-US" sz="1200"/>
          </a:p>
          <a:p>
            <a:r>
              <a:rPr lang="en-US" altLang="zh-CN" sz="1200"/>
              <a:t>pubs</a:t>
            </a:r>
            <a:r>
              <a:rPr lang="zh-CN" altLang="en-US" sz="1200"/>
              <a:t>，发布出去，</a:t>
            </a:r>
            <a:r>
              <a:rPr lang="en-US" altLang="zh-CN" sz="1200"/>
              <a:t>obsarray</a:t>
            </a:r>
            <a:r>
              <a:rPr lang="zh-CN" altLang="en-US" sz="1200"/>
              <a:t>，</a:t>
            </a:r>
            <a:r>
              <a:rPr lang="en-US" altLang="zh-CN" sz="1200"/>
              <a:t>box-Mark-array</a:t>
            </a:r>
            <a:r>
              <a:rPr lang="zh-CN" altLang="en-US" sz="1200"/>
              <a:t>，</a:t>
            </a:r>
            <a:r>
              <a:rPr lang="en-US" altLang="zh-CN" sz="1200"/>
              <a:t>un-mark-array</a:t>
            </a:r>
            <a:r>
              <a:rPr lang="zh-CN" altLang="en-US" sz="1200"/>
              <a:t>，</a:t>
            </a:r>
            <a:r>
              <a:rPr lang="en-US" altLang="zh-CN" sz="1200"/>
              <a:t>un-array</a:t>
            </a:r>
            <a:r>
              <a:rPr lang="zh-CN" altLang="en-US" sz="1200"/>
              <a:t>，</a:t>
            </a:r>
            <a:endParaRPr lang="zh-CN" altLang="en-US" sz="1200"/>
          </a:p>
          <a:p>
            <a:endParaRPr lang="en-US" altLang="zh-CN" sz="1200"/>
          </a:p>
          <a:p>
            <a:r>
              <a:rPr lang="en-US" altLang="zh-CN" sz="1200"/>
              <a:t>preprocess():</a:t>
            </a:r>
            <a:endParaRPr lang="en-US" altLang="zh-CN" sz="1200"/>
          </a:p>
          <a:p>
            <a:r>
              <a:rPr lang="zh-CN" altLang="en-US" sz="1200"/>
              <a:t>将</a:t>
            </a:r>
            <a:r>
              <a:rPr lang="en-US" altLang="zh-CN" sz="1200"/>
              <a:t>pts</a:t>
            </a:r>
            <a:r>
              <a:rPr lang="zh-CN" altLang="en-US" sz="1200"/>
              <a:t>转化到</a:t>
            </a:r>
            <a:r>
              <a:rPr lang="en-US" altLang="zh-CN" sz="1200"/>
              <a:t>cam0</a:t>
            </a:r>
            <a:r>
              <a:rPr lang="zh-CN" altLang="en-US" sz="1200"/>
              <a:t>坐标系中，</a:t>
            </a:r>
            <a:endParaRPr lang="zh-CN" altLang="en-US" sz="1200"/>
          </a:p>
          <a:p>
            <a:r>
              <a:rPr lang="en-US" altLang="zh-CN" sz="1200"/>
              <a:t>将pts_rect投影到cam2(kitti 彩色相机cam2)的图像坐标系，pts_imgs为(u, v)坐标</a:t>
            </a:r>
            <a:endParaRPr lang="zh-CN" altLang="en-US" sz="1200"/>
          </a:p>
          <a:p>
            <a:r>
              <a:rPr lang="en-US" altLang="zh-CN" sz="1200"/>
              <a:t>将pts_imgs在图像外的去掉，将pts_rect在给定边界外的去掉，得到保留点的flag。</a:t>
            </a:r>
            <a:endParaRPr lang="en-US" altLang="zh-CN" sz="1200"/>
          </a:p>
          <a:p>
            <a:r>
              <a:rPr lang="en-US" altLang="zh-CN" sz="1200"/>
              <a:t>图像外的点通过判断(u,v)在不在图像内获得，pts_rect的点根据cfg获得，x∈[-40,40],y∈[-1,3],z∈[0,70.1]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forward():</a:t>
            </a:r>
            <a:endParaRPr lang="en-US" altLang="zh-CN" sz="1200"/>
          </a:p>
          <a:p>
            <a:r>
              <a:rPr lang="zh-CN" altLang="en-US" sz="1200"/>
              <a:t>得到纯点云特征</a:t>
            </a:r>
            <a:r>
              <a:rPr lang="en-US" altLang="zh-CN" sz="1200"/>
              <a:t>pts-features</a:t>
            </a:r>
            <a:r>
              <a:rPr lang="zh-CN" altLang="en-US" sz="1200"/>
              <a:t>输入，</a:t>
            </a:r>
            <a:r>
              <a:rPr lang="en-US" altLang="zh-CN" sz="1200"/>
              <a:t>inputdata</a:t>
            </a:r>
            <a:endParaRPr lang="en-US" altLang="zh-CN" sz="1200"/>
          </a:p>
          <a:p>
            <a:r>
              <a:rPr lang="en-US" altLang="zh-CN" sz="1200"/>
              <a:t>ret-dict=self.model(input_data)</a:t>
            </a:r>
            <a:r>
              <a:rPr lang="zh-CN" altLang="en-US" sz="1200"/>
              <a:t>，</a:t>
            </a:r>
            <a:r>
              <a:rPr lang="en-US" altLang="zh-CN" sz="1200"/>
              <a:t>self.model=PointRCNN()</a:t>
            </a:r>
            <a:r>
              <a:rPr lang="zh-CN" altLang="en-US" sz="1200"/>
              <a:t>，这个类是从</a:t>
            </a:r>
            <a:r>
              <a:rPr lang="en-US" altLang="zh-CN" sz="1200"/>
              <a:t>pointrcnn</a:t>
            </a:r>
            <a:r>
              <a:rPr lang="zh-CN" altLang="en-US" sz="1200"/>
              <a:t>中</a:t>
            </a:r>
            <a:r>
              <a:rPr lang="en-US" altLang="zh-CN" sz="1200"/>
              <a:t>import</a:t>
            </a:r>
            <a:r>
              <a:rPr lang="zh-CN" altLang="en-US" sz="1200"/>
              <a:t>过来的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uncertainty-fusion():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8617585" y="317500"/>
            <a:ext cx="2801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newcross</a:t>
            </a:r>
            <a:endParaRPr lang="en-US" altLang="zh-CN"/>
          </a:p>
          <a:p>
            <a:r>
              <a:rPr lang="en-US" altLang="zh-CN"/>
              <a:t>labruningsego  37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3375" y="205740"/>
            <a:ext cx="4147820" cy="57854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pth</a:t>
            </a:r>
            <a:r>
              <a:rPr lang="zh-CN" altLang="en-US" sz="1000"/>
              <a:t>后缀文件的作用：</a:t>
            </a:r>
            <a:endParaRPr lang="zh-CN" altLang="en-US" sz="1000"/>
          </a:p>
          <a:p>
            <a:pPr algn="l"/>
            <a:r>
              <a:rPr lang="zh-CN" altLang="en-US" sz="1000"/>
              <a:t>对于</a:t>
            </a:r>
            <a:r>
              <a:rPr lang="en-US" altLang="zh-CN" sz="1000"/>
              <a:t>python</a:t>
            </a:r>
            <a:r>
              <a:rPr lang="zh-CN" altLang="en-US" sz="1000"/>
              <a:t>而言，</a:t>
            </a:r>
            <a:r>
              <a:rPr lang="en-US" altLang="zh-CN" sz="1000"/>
              <a:t>pth</a:t>
            </a:r>
            <a:r>
              <a:rPr lang="zh-CN" altLang="en-US" sz="1000"/>
              <a:t>文件中的东西相当于导入了</a:t>
            </a:r>
            <a:r>
              <a:rPr lang="en-US" altLang="zh-CN" sz="1000"/>
              <a:t>sys.path</a:t>
            </a:r>
            <a:r>
              <a:rPr lang="zh-CN" altLang="en-US" sz="1000"/>
              <a:t>中，这样</a:t>
            </a:r>
            <a:endParaRPr lang="zh-CN" altLang="en-US" sz="1000"/>
          </a:p>
          <a:p>
            <a:pPr algn="l"/>
            <a:r>
              <a:rPr lang="zh-CN" altLang="en-US" sz="1000"/>
              <a:t>在进行</a:t>
            </a:r>
            <a:r>
              <a:rPr lang="en-US" altLang="zh-CN" sz="1000"/>
              <a:t>import</a:t>
            </a:r>
            <a:r>
              <a:rPr lang="zh-CN" altLang="en-US" sz="1000"/>
              <a:t>的时候，就可以找到指定的路径。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从</a:t>
            </a:r>
            <a:r>
              <a:rPr lang="en-US" altLang="zh-CN" sz="1000"/>
              <a:t>egg</a:t>
            </a:r>
            <a:r>
              <a:rPr lang="zh-CN" altLang="en-US" sz="1000"/>
              <a:t>文件中</a:t>
            </a:r>
            <a:r>
              <a:rPr lang="en-US" altLang="zh-CN" sz="1000"/>
              <a:t>import</a:t>
            </a:r>
            <a:endParaRPr lang="en-US" altLang="zh-CN" sz="1000"/>
          </a:p>
          <a:p>
            <a:pPr algn="l"/>
            <a:r>
              <a:rPr lang="en-US" altLang="zh-CN" sz="1000"/>
              <a:t>setuptools</a:t>
            </a:r>
            <a:r>
              <a:rPr lang="zh-CN" altLang="en-US" sz="1000"/>
              <a:t>是一组</a:t>
            </a:r>
            <a:r>
              <a:rPr lang="en-US" altLang="zh-CN" sz="1000"/>
              <a:t>PEAK</a:t>
            </a:r>
            <a:r>
              <a:rPr lang="zh-CN" altLang="en-US" sz="1000"/>
              <a:t>开发的工具，让我们更方便的创建和发布</a:t>
            </a:r>
            <a:r>
              <a:rPr lang="en-US" altLang="zh-CN" sz="1000"/>
              <a:t>egg</a:t>
            </a:r>
            <a:r>
              <a:rPr lang="zh-CN" altLang="en-US" sz="1000"/>
              <a:t>包</a:t>
            </a:r>
            <a:endParaRPr lang="zh-CN" altLang="en-US" sz="1000"/>
          </a:p>
          <a:p>
            <a:pPr algn="l"/>
            <a:r>
              <a:rPr lang="en-US" altLang="zh-CN" sz="1000"/>
              <a:t>easy_install </a:t>
            </a:r>
            <a:r>
              <a:rPr lang="zh-CN" altLang="en-US" sz="1000"/>
              <a:t>是</a:t>
            </a:r>
            <a:r>
              <a:rPr lang="en-US" altLang="zh-CN" sz="1000"/>
              <a:t>setuptools</a:t>
            </a:r>
            <a:r>
              <a:rPr lang="zh-CN" altLang="en-US" sz="1000"/>
              <a:t>包中的一个命令，自动从</a:t>
            </a:r>
            <a:r>
              <a:rPr lang="en-US" altLang="zh-CN" sz="1000"/>
              <a:t>pypi</a:t>
            </a:r>
            <a:r>
              <a:rPr lang="zh-CN" altLang="en-US" sz="1000"/>
              <a:t>官网安装</a:t>
            </a:r>
            <a:r>
              <a:rPr lang="en-US" altLang="zh-CN" sz="1000"/>
              <a:t>egg</a:t>
            </a:r>
            <a:r>
              <a:rPr lang="zh-CN" altLang="en-US" sz="1000"/>
              <a:t>包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en-US" altLang="zh-CN" sz="1000"/>
              <a:t>liunx</a:t>
            </a:r>
            <a:r>
              <a:rPr lang="zh-CN" altLang="en-US" sz="1000"/>
              <a:t>上安装</a:t>
            </a:r>
            <a:r>
              <a:rPr lang="en-US" altLang="zh-CN" sz="1000"/>
              <a:t>setuptools</a:t>
            </a:r>
            <a:r>
              <a:rPr lang="zh-CN" altLang="en-US" sz="1000"/>
              <a:t>：</a:t>
            </a:r>
            <a:endParaRPr lang="zh-CN" altLang="en-US" sz="1000"/>
          </a:p>
          <a:p>
            <a:pPr algn="l"/>
            <a:r>
              <a:rPr lang="en-US" altLang="zh-CN" sz="1000"/>
              <a:t>$ sudo apt-get install python-setuptools</a:t>
            </a:r>
            <a:endParaRPr lang="en-US" altLang="zh-CN" sz="1000"/>
          </a:p>
          <a:p>
            <a:pPr algn="l"/>
            <a:r>
              <a:rPr lang="zh-CN" altLang="en-US" sz="1000"/>
              <a:t>之后就可以只有</a:t>
            </a:r>
            <a:r>
              <a:rPr lang="en-US" altLang="zh-CN" sz="1000"/>
              <a:t>easy-install</a:t>
            </a:r>
            <a:r>
              <a:rPr lang="zh-CN" altLang="en-US" sz="1000"/>
              <a:t>来自动安装</a:t>
            </a:r>
            <a:r>
              <a:rPr lang="en-US" altLang="zh-CN" sz="1000"/>
              <a:t>egg</a:t>
            </a:r>
            <a:r>
              <a:rPr lang="zh-CN" altLang="en-US" sz="1000"/>
              <a:t>包了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en-US" altLang="zh-CN" sz="1000"/>
              <a:t>egg</a:t>
            </a:r>
            <a:r>
              <a:rPr lang="zh-CN" altLang="en-US" sz="1000"/>
              <a:t>的制作：</a:t>
            </a:r>
            <a:endParaRPr lang="zh-CN" altLang="en-US" sz="1000"/>
          </a:p>
          <a:p>
            <a:pPr algn="l"/>
            <a:r>
              <a:rPr lang="en-US" altLang="zh-CN" sz="1000"/>
              <a:t>egg</a:t>
            </a:r>
            <a:r>
              <a:rPr lang="zh-CN" altLang="en-US" sz="1000"/>
              <a:t>是一种流行的</a:t>
            </a:r>
            <a:r>
              <a:rPr lang="en-US" altLang="zh-CN" sz="1000"/>
              <a:t>python</a:t>
            </a:r>
            <a:r>
              <a:rPr lang="zh-CN" altLang="en-US" sz="1000"/>
              <a:t>打包方式，就是一种打包方式</a:t>
            </a:r>
            <a:endParaRPr lang="zh-CN" altLang="en-US" sz="1000"/>
          </a:p>
          <a:p>
            <a:pPr algn="l"/>
            <a:r>
              <a:rPr lang="zh-CN" altLang="en-US" sz="1000"/>
              <a:t>创建一个文件夹，在文件夹中创建一个</a:t>
            </a:r>
            <a:r>
              <a:rPr lang="en-US" altLang="zh-CN" sz="1000"/>
              <a:t>python</a:t>
            </a:r>
            <a:r>
              <a:rPr lang="zh-CN" altLang="en-US" sz="1000"/>
              <a:t>文件：</a:t>
            </a:r>
            <a:endParaRPr lang="zh-CN" altLang="en-US" sz="1000"/>
          </a:p>
          <a:p>
            <a:pPr algn="l"/>
            <a:r>
              <a:rPr lang="zh-CN" altLang="en-US" sz="1000"/>
              <a:t>$ mkdir egg-demo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$ cd egg-demo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$ touch setup.py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$ cat setup.py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#!/usr/bin/env python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#-*- coding:utf-8 -*-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from setuptools import setup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setup()</a:t>
            </a:r>
            <a:r>
              <a:rPr lang="en-US" altLang="zh-CN" sz="1000"/>
              <a:t>    </a:t>
            </a:r>
            <a:endParaRPr lang="en-US" altLang="zh-CN" sz="1000"/>
          </a:p>
          <a:p>
            <a:pPr algn="l"/>
            <a:r>
              <a:rPr lang="zh-CN" altLang="en-US" sz="1000"/>
              <a:t>这个</a:t>
            </a:r>
            <a:r>
              <a:rPr lang="en-US" altLang="zh-CN" sz="1000"/>
              <a:t>python</a:t>
            </a:r>
            <a:r>
              <a:rPr lang="zh-CN" altLang="en-US" sz="1000"/>
              <a:t>很简单，就是从</a:t>
            </a:r>
            <a:r>
              <a:rPr lang="en-US" altLang="zh-CN" sz="1000"/>
              <a:t>setuptools</a:t>
            </a:r>
            <a:r>
              <a:rPr lang="zh-CN" altLang="en-US" sz="1000"/>
              <a:t>中导入一个函数，</a:t>
            </a:r>
            <a:r>
              <a:rPr lang="en-US" altLang="zh-CN" sz="1000"/>
              <a:t>setup</a:t>
            </a:r>
            <a:r>
              <a:rPr lang="zh-CN" altLang="en-US" sz="1000"/>
              <a:t>函数</a:t>
            </a:r>
            <a:endParaRPr lang="zh-CN" altLang="en-US" sz="1000"/>
          </a:p>
          <a:p>
            <a:pPr algn="l"/>
            <a:r>
              <a:rPr lang="zh-CN" altLang="en-US" sz="1000"/>
              <a:t>运行：</a:t>
            </a:r>
            <a:r>
              <a:rPr lang="en-US" altLang="zh-CN" sz="1000"/>
              <a:t>python setup.py bdist_egg</a:t>
            </a:r>
            <a:endParaRPr lang="en-US" altLang="zh-CN" sz="1000"/>
          </a:p>
          <a:p>
            <a:pPr algn="l"/>
            <a:r>
              <a:rPr lang="zh-CN" altLang="en-US" sz="1000"/>
              <a:t>就可以创建一个空的</a:t>
            </a:r>
            <a:r>
              <a:rPr lang="en-US" altLang="zh-CN" sz="1000"/>
              <a:t>egg</a:t>
            </a:r>
            <a:r>
              <a:rPr lang="zh-CN" altLang="en-US" sz="1000"/>
              <a:t>文件</a:t>
            </a:r>
            <a:endParaRPr lang="zh-CN" altLang="en-US" sz="1000"/>
          </a:p>
          <a:p>
            <a:pPr algn="l"/>
            <a:r>
              <a:rPr lang="en-US" altLang="zh-CN" sz="1000"/>
              <a:t> </a:t>
            </a:r>
            <a:endParaRPr lang="en-US" altLang="zh-CN" sz="1000"/>
          </a:p>
          <a:p>
            <a:pPr algn="l"/>
            <a:r>
              <a:rPr lang="zh-CN" altLang="en-US" sz="1000"/>
              <a:t>可以在</a:t>
            </a:r>
            <a:r>
              <a:rPr lang="en-US" altLang="zh-CN" sz="1000"/>
              <a:t>setup</a:t>
            </a:r>
            <a:r>
              <a:rPr lang="zh-CN" altLang="en-US" sz="1000"/>
              <a:t>函数中传递</a:t>
            </a:r>
            <a:r>
              <a:rPr lang="en-US" altLang="zh-CN" sz="1000"/>
              <a:t>name</a:t>
            </a:r>
            <a:r>
              <a:rPr lang="zh-CN" altLang="en-US" sz="1000"/>
              <a:t>，</a:t>
            </a:r>
            <a:r>
              <a:rPr lang="en-US" altLang="zh-CN" sz="1000"/>
              <a:t>packages</a:t>
            </a:r>
            <a:r>
              <a:rPr lang="zh-CN" altLang="en-US" sz="1000"/>
              <a:t>等参数，这样就可以生成为空</a:t>
            </a:r>
            <a:endParaRPr lang="zh-CN" altLang="en-US" sz="1000"/>
          </a:p>
          <a:p>
            <a:pPr algn="l"/>
            <a:r>
              <a:rPr lang="zh-CN" altLang="en-US" sz="1000"/>
              <a:t>的</a:t>
            </a:r>
            <a:r>
              <a:rPr lang="en-US" altLang="zh-CN" sz="1000"/>
              <a:t>egg</a:t>
            </a:r>
            <a:endParaRPr lang="en-US" altLang="zh-CN" sz="1000"/>
          </a:p>
        </p:txBody>
      </p:sp>
      <p:sp>
        <p:nvSpPr>
          <p:cNvPr id="3" name="文本框 2"/>
          <p:cNvSpPr txBox="1"/>
          <p:nvPr/>
        </p:nvSpPr>
        <p:spPr>
          <a:xfrm>
            <a:off x="4907280" y="205740"/>
            <a:ext cx="31623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制作</a:t>
            </a:r>
            <a:r>
              <a:rPr lang="en-US" altLang="zh-CN" sz="1000"/>
              <a:t>egg</a:t>
            </a:r>
            <a:r>
              <a:rPr lang="zh-CN" altLang="en-US" sz="1000"/>
              <a:t>文件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首先要有一个文件夹：</a:t>
            </a:r>
            <a:endParaRPr lang="zh-CN" altLang="en-US" sz="1000"/>
          </a:p>
          <a:p>
            <a:r>
              <a:rPr lang="zh-CN" altLang="en-US" sz="1000"/>
              <a:t>创建一个</a:t>
            </a:r>
            <a:r>
              <a:rPr lang="en-US" altLang="zh-CN" sz="1000"/>
              <a:t>setup.py</a:t>
            </a:r>
            <a:r>
              <a:rPr lang="zh-CN" altLang="en-US" sz="1000"/>
              <a:t>文件，里面使用</a:t>
            </a:r>
            <a:r>
              <a:rPr lang="en-US" altLang="zh-CN" sz="1000"/>
              <a:t>setuptools</a:t>
            </a:r>
            <a:r>
              <a:rPr lang="zh-CN" altLang="en-US" sz="1000"/>
              <a:t>库中的</a:t>
            </a:r>
            <a:r>
              <a:rPr lang="en-US" altLang="zh-CN" sz="1000"/>
              <a:t>setup</a:t>
            </a:r>
            <a:r>
              <a:rPr lang="zh-CN" altLang="en-US" sz="1000"/>
              <a:t>函数，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egg-demo</a:t>
            </a:r>
            <a:endParaRPr lang="en-US" altLang="zh-CN" sz="1000"/>
          </a:p>
          <a:p>
            <a:r>
              <a:rPr lang="en-US" altLang="zh-CN" sz="1000"/>
              <a:t>             /setup.py</a:t>
            </a:r>
            <a:endParaRPr lang="en-US" altLang="zh-CN" sz="1000"/>
          </a:p>
          <a:p>
            <a:r>
              <a:rPr lang="en-US" altLang="zh-CN" sz="1000"/>
              <a:t>             /</a:t>
            </a:r>
            <a:r>
              <a:rPr lang="zh-CN" altLang="en-US" sz="1000"/>
              <a:t>文件夹</a:t>
            </a:r>
            <a:r>
              <a:rPr lang="en-US" altLang="zh-CN" sz="1000"/>
              <a:t>x</a:t>
            </a:r>
            <a:r>
              <a:rPr lang="zh-CN" altLang="en-US" sz="1000"/>
              <a:t>，放着我们准备放在</a:t>
            </a:r>
            <a:r>
              <a:rPr lang="en-US" altLang="zh-CN" sz="1000"/>
              <a:t>egg</a:t>
            </a:r>
            <a:r>
              <a:rPr lang="zh-CN" altLang="en-US" sz="1000"/>
              <a:t>中的文件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运行：</a:t>
            </a:r>
            <a:r>
              <a:rPr lang="en-US" altLang="zh-CN" sz="1000"/>
              <a:t>python setup.py bdist_egg</a:t>
            </a:r>
            <a:endParaRPr lang="en-US" altLang="zh-CN" sz="1000"/>
          </a:p>
          <a:p>
            <a:endParaRPr lang="zh-CN" altLang="en-US" sz="1000"/>
          </a:p>
          <a:p>
            <a:r>
              <a:rPr lang="en-US" altLang="zh-CN" sz="1000"/>
              <a:t>egg_demo</a:t>
            </a:r>
            <a:endParaRPr lang="en-US" altLang="zh-CN" sz="1000"/>
          </a:p>
          <a:p>
            <a:r>
              <a:rPr lang="en-US" altLang="zh-CN" sz="1000"/>
              <a:t>             /build</a:t>
            </a:r>
            <a:r>
              <a:rPr lang="zh-CN" altLang="en-US" sz="1000"/>
              <a:t>文件夹</a:t>
            </a:r>
            <a:endParaRPr lang="en-US" altLang="zh-CN" sz="1000"/>
          </a:p>
          <a:p>
            <a:r>
              <a:rPr lang="en-US" altLang="zh-CN" sz="1000"/>
              <a:t>             /setup.py</a:t>
            </a:r>
            <a:endParaRPr lang="en-US" altLang="zh-CN" sz="1000"/>
          </a:p>
          <a:p>
            <a:r>
              <a:rPr lang="en-US" altLang="zh-CN" sz="1000"/>
              <a:t>             /</a:t>
            </a:r>
            <a:r>
              <a:rPr lang="zh-CN" altLang="en-US" sz="1000"/>
              <a:t>文件夹</a:t>
            </a:r>
            <a:r>
              <a:rPr lang="en-US" altLang="zh-CN" sz="1000"/>
              <a:t>x</a:t>
            </a:r>
            <a:r>
              <a:rPr lang="zh-CN" altLang="en-US" sz="1000"/>
              <a:t>，放着我们准备放在</a:t>
            </a:r>
            <a:r>
              <a:rPr lang="en-US" altLang="zh-CN" sz="1000"/>
              <a:t>egg</a:t>
            </a:r>
            <a:r>
              <a:rPr lang="zh-CN" altLang="en-US" sz="1000"/>
              <a:t>中的文件</a:t>
            </a:r>
            <a:endParaRPr lang="zh-CN" altLang="en-US" sz="1000"/>
          </a:p>
          <a:p>
            <a:r>
              <a:rPr lang="en-US" altLang="zh-CN" sz="1000"/>
              <a:t>             /dist</a:t>
            </a:r>
            <a:r>
              <a:rPr lang="zh-CN" altLang="en-US" sz="1000"/>
              <a:t>文件夹</a:t>
            </a:r>
            <a:endParaRPr lang="en-US" altLang="zh-CN" sz="1000"/>
          </a:p>
          <a:p>
            <a:r>
              <a:rPr lang="en-US" altLang="zh-CN" sz="1000"/>
              <a:t>	/egg</a:t>
            </a:r>
            <a:r>
              <a:rPr lang="zh-CN" altLang="en-US" sz="1000"/>
              <a:t>文件</a:t>
            </a:r>
            <a:endParaRPr lang="zh-CN" altLang="en-US" sz="1000"/>
          </a:p>
          <a:p>
            <a:r>
              <a:rPr lang="en-US" altLang="zh-CN" sz="1000"/>
              <a:t>	            /</a:t>
            </a:r>
            <a:r>
              <a:rPr lang="zh-CN" altLang="en-US" sz="1000"/>
              <a:t>文件夹</a:t>
            </a:r>
            <a:r>
              <a:rPr lang="en-US" altLang="zh-CN" sz="1000"/>
              <a:t>x</a:t>
            </a:r>
            <a:endParaRPr lang="en-US" altLang="zh-CN" sz="1000"/>
          </a:p>
          <a:p>
            <a:r>
              <a:rPr lang="en-US" altLang="zh-CN" sz="1000"/>
              <a:t>	            /EGG_INFO</a:t>
            </a:r>
            <a:endParaRPr lang="en-US" altLang="zh-CN" sz="1000"/>
          </a:p>
          <a:p>
            <a:r>
              <a:rPr lang="zh-CN" altLang="en-US" sz="1000"/>
              <a:t>我们的文件夹和</a:t>
            </a:r>
            <a:r>
              <a:rPr lang="en-US" altLang="zh-CN" sz="1000"/>
              <a:t>dist</a:t>
            </a:r>
            <a:r>
              <a:rPr lang="zh-CN" altLang="en-US" sz="1000"/>
              <a:t>文件夹是成对存在的。</a:t>
            </a:r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8458200" y="190500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什么是</a:t>
            </a:r>
            <a:r>
              <a:rPr lang="en-US" altLang="zh-CN"/>
              <a:t>gnu</a:t>
            </a:r>
            <a:r>
              <a:rPr lang="zh-CN" altLang="en-US"/>
              <a:t>？</a:t>
            </a:r>
            <a:br>
              <a:rPr lang="en-US" altLang="zh-CN"/>
            </a:br>
            <a:r>
              <a:rPr lang="en-US" altLang="zh-CN"/>
              <a:t>GNU is not Unix</a:t>
            </a:r>
            <a:r>
              <a:rPr lang="zh-CN" altLang="en-US"/>
              <a:t>的缩写</a:t>
            </a:r>
            <a:endParaRPr lang="zh-CN" altLang="en-US"/>
          </a:p>
          <a:p>
            <a:r>
              <a:rPr lang="zh-CN" altLang="en-US"/>
              <a:t>一个自由的操作系统，内容</a:t>
            </a:r>
            <a:endParaRPr lang="zh-CN" altLang="en-US"/>
          </a:p>
          <a:p>
            <a:r>
              <a:rPr lang="zh-CN" altLang="en-US"/>
              <a:t>软件完全以</a:t>
            </a:r>
            <a:r>
              <a:rPr lang="en-US" altLang="zh-CN"/>
              <a:t>GPL</a:t>
            </a:r>
            <a:r>
              <a:rPr lang="zh-CN" altLang="en-US"/>
              <a:t>方式发布。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0500" y="205740"/>
            <a:ext cx="1037145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什么是</a:t>
            </a:r>
            <a:r>
              <a:rPr lang="en-US" altLang="zh-CN" sz="1200"/>
              <a:t>libc</a:t>
            </a:r>
            <a:r>
              <a:rPr lang="zh-CN" altLang="en-US" sz="1200"/>
              <a:t>，</a:t>
            </a:r>
            <a:r>
              <a:rPr lang="en-US" altLang="zh-CN" sz="1200"/>
              <a:t>libc</a:t>
            </a:r>
            <a:r>
              <a:rPr lang="zh-CN" altLang="en-US" sz="1200"/>
              <a:t>就是</a:t>
            </a:r>
            <a:r>
              <a:rPr lang="en-US" altLang="zh-CN" sz="1200"/>
              <a:t>c</a:t>
            </a:r>
            <a:r>
              <a:rPr lang="zh-CN" altLang="en-US" sz="1200"/>
              <a:t>标准库，什么是</a:t>
            </a:r>
            <a:r>
              <a:rPr lang="en-US" altLang="zh-CN" sz="1200"/>
              <a:t>c</a:t>
            </a:r>
            <a:r>
              <a:rPr lang="zh-CN" altLang="en-US" sz="1200"/>
              <a:t>标准库，</a:t>
            </a:r>
            <a:endParaRPr lang="zh-CN" altLang="en-US" sz="1200"/>
          </a:p>
          <a:p>
            <a:r>
              <a:rPr lang="en-US" altLang="zh-CN" sz="1200"/>
              <a:t>c</a:t>
            </a:r>
            <a:r>
              <a:rPr lang="zh-CN" altLang="en-US" sz="1200"/>
              <a:t>标准库：</a:t>
            </a:r>
            <a:r>
              <a:rPr lang="en-US" altLang="zh-CN" sz="1200"/>
              <a:t>c/c++</a:t>
            </a:r>
            <a:r>
              <a:rPr lang="zh-CN" altLang="en-US" sz="1200"/>
              <a:t>的</a:t>
            </a:r>
            <a:r>
              <a:rPr lang="en-US" altLang="zh-CN" sz="1200"/>
              <a:t>API</a:t>
            </a:r>
            <a:r>
              <a:rPr lang="zh-CN" altLang="en-US" sz="1200"/>
              <a:t>，开发人员可以用于自己程序中的类，函数，宏的集合，就是一个很大的库，内容分布在不同的头文件中。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开发者阅读了</a:t>
            </a:r>
            <a:r>
              <a:rPr lang="en-US" altLang="zh-CN" sz="1200"/>
              <a:t>ISO</a:t>
            </a:r>
            <a:r>
              <a:rPr lang="zh-CN" altLang="en-US" sz="1200"/>
              <a:t>规范之后，开始写代码，每个平台写的代码是不一样的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GUN C</a:t>
            </a:r>
            <a:r>
              <a:rPr lang="zh-CN" altLang="en-US" sz="1200"/>
              <a:t>库</a:t>
            </a:r>
            <a:r>
              <a:rPr lang="en-US" altLang="zh-CN" sz="1200"/>
              <a:t> </a:t>
            </a:r>
            <a:r>
              <a:rPr lang="zh-CN" altLang="en-US" sz="1200"/>
              <a:t>称为</a:t>
            </a:r>
            <a:r>
              <a:rPr lang="en-US" altLang="zh-CN" sz="1200"/>
              <a:t>glibc</a:t>
            </a:r>
            <a:r>
              <a:rPr lang="zh-CN" altLang="en-US" sz="1200"/>
              <a:t>，</a:t>
            </a:r>
            <a:r>
              <a:rPr lang="en-US" altLang="zh-CN" sz="1200"/>
              <a:t>c</a:t>
            </a:r>
            <a:r>
              <a:rPr lang="zh-CN" altLang="en-US" sz="1200"/>
              <a:t>标准的</a:t>
            </a:r>
            <a:r>
              <a:rPr lang="en-US" altLang="zh-CN" sz="1200"/>
              <a:t>GUN</a:t>
            </a:r>
            <a:r>
              <a:rPr lang="zh-CN" altLang="en-US" sz="1200"/>
              <a:t>项目实现，</a:t>
            </a:r>
            <a:r>
              <a:rPr lang="en-US" altLang="zh-CN" sz="1200"/>
              <a:t>Linux</a:t>
            </a:r>
            <a:r>
              <a:rPr lang="zh-CN" altLang="en-US" sz="1200"/>
              <a:t>上使用最广泛的</a:t>
            </a:r>
            <a:r>
              <a:rPr lang="en-US" altLang="zh-CN" sz="1200"/>
              <a:t>c</a:t>
            </a:r>
            <a:r>
              <a:rPr lang="zh-CN" altLang="en-US" sz="1200"/>
              <a:t>库，</a:t>
            </a:r>
            <a:r>
              <a:rPr lang="en-US" altLang="zh-CN" sz="1200"/>
              <a:t>libc.so.6</a:t>
            </a:r>
            <a:r>
              <a:rPr lang="zh-CN" altLang="en-US" sz="1200"/>
              <a:t>就是现代版的</a:t>
            </a:r>
            <a:r>
              <a:rPr lang="en-US" altLang="zh-CN" sz="1200"/>
              <a:t>glibc.so.6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Mac</a:t>
            </a:r>
            <a:r>
              <a:rPr lang="zh-CN" altLang="en-US" sz="1200"/>
              <a:t>和</a:t>
            </a:r>
            <a:r>
              <a:rPr lang="en-US" altLang="zh-CN" sz="1200"/>
              <a:t>IOS</a:t>
            </a:r>
            <a:r>
              <a:rPr lang="zh-CN" altLang="en-US" sz="1200"/>
              <a:t>上，</a:t>
            </a:r>
            <a:r>
              <a:rPr lang="en-US" altLang="zh-CN" sz="1200"/>
              <a:t>c</a:t>
            </a:r>
            <a:r>
              <a:rPr lang="zh-CN" altLang="en-US" sz="1200"/>
              <a:t>标准库的实现是</a:t>
            </a:r>
            <a:r>
              <a:rPr lang="en-US" altLang="zh-CN" sz="1200"/>
              <a:t>libsystem</a:t>
            </a:r>
            <a:r>
              <a:rPr lang="zh-CN" altLang="en-US" sz="1200"/>
              <a:t>的一部分，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Windows</a:t>
            </a:r>
            <a:r>
              <a:rPr lang="zh-CN" altLang="en-US" sz="1200"/>
              <a:t>上，标准库的实现一直严格的限定在</a:t>
            </a:r>
            <a:r>
              <a:rPr lang="en-US" altLang="zh-CN" sz="1200"/>
              <a:t>visual studio</a:t>
            </a:r>
            <a:r>
              <a:rPr lang="zh-CN" altLang="en-US" sz="1200"/>
              <a:t>中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Android </a:t>
            </a:r>
            <a:r>
              <a:rPr lang="zh-CN" altLang="en-US" sz="1200"/>
              <a:t>上的实现，</a:t>
            </a:r>
            <a:r>
              <a:rPr lang="en-US" altLang="zh-CN" sz="1200"/>
              <a:t>bionic</a:t>
            </a:r>
            <a:r>
              <a:rPr lang="zh-CN" altLang="en-US" sz="1200"/>
              <a:t>是</a:t>
            </a:r>
            <a:r>
              <a:rPr lang="en-US" altLang="zh-CN" sz="1200"/>
              <a:t>google</a:t>
            </a:r>
            <a:r>
              <a:rPr lang="zh-CN" altLang="en-US" sz="1200"/>
              <a:t>为其安卓操作系统所编写的</a:t>
            </a:r>
            <a:r>
              <a:rPr lang="en-US" altLang="zh-CN" sz="1200"/>
              <a:t>c</a:t>
            </a:r>
            <a:r>
              <a:rPr lang="zh-CN" altLang="en-US" sz="1200"/>
              <a:t>标准库实现，直接在底层使用，第三方开发者可以通过</a:t>
            </a:r>
            <a:r>
              <a:rPr lang="en-US" altLang="zh-CN" sz="1200"/>
              <a:t>Android</a:t>
            </a:r>
            <a:r>
              <a:rPr lang="zh-CN" altLang="en-US" sz="1200"/>
              <a:t>原生开发工具包访问</a:t>
            </a:r>
            <a:r>
              <a:rPr lang="en-US" altLang="zh-CN" sz="1200"/>
              <a:t>bionic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1200"/>
              <a:t>使用</a:t>
            </a:r>
            <a:r>
              <a:rPr lang="en-US" altLang="zh-CN" sz="1200"/>
              <a:t> ldd --version </a:t>
            </a:r>
            <a:r>
              <a:rPr lang="zh-CN" altLang="en-US" sz="1200"/>
              <a:t>查看</a:t>
            </a:r>
            <a:r>
              <a:rPr lang="en-US" altLang="zh-CN" sz="1200"/>
              <a:t>glibc</a:t>
            </a:r>
            <a:r>
              <a:rPr lang="zh-CN" altLang="en-US" sz="1200"/>
              <a:t>的版本，版本为</a:t>
            </a:r>
            <a:r>
              <a:rPr lang="en-US" altLang="zh-CN" sz="1200"/>
              <a:t>2.276	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12165,&quot;width&quot;:1030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3494</Words>
  <Application>WPS 演示</Application>
  <PresentationFormat>宽屏</PresentationFormat>
  <Paragraphs>169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刘博文,leo</cp:lastModifiedBy>
  <cp:revision>155</cp:revision>
  <dcterms:created xsi:type="dcterms:W3CDTF">2019-06-19T02:08:00Z</dcterms:created>
  <dcterms:modified xsi:type="dcterms:W3CDTF">2021-09-08T13:38:09Z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108A3534F937420CB66F493979E57D43</vt:lpwstr>
  </property>
</Properties>
</file>