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passward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刘博文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42265" y="227330"/>
            <a:ext cx="11235055" cy="6022340"/>
          </a:xfrm>
        </p:spPr>
        <p:txBody>
          <a:bodyPr/>
          <a:lstStyle/>
          <a:p>
            <a:r>
              <a:rPr lang="en-US" altLang="zh-CN" dirty="0"/>
              <a:t>easyconnectVPN  </a:t>
            </a:r>
            <a:r>
              <a:rPr lang="zh-CN" altLang="en-US" dirty="0"/>
              <a:t>账号：</a:t>
            </a:r>
            <a:r>
              <a:rPr lang="en-US" altLang="zh-CN" dirty="0"/>
              <a:t>12032504   </a:t>
            </a:r>
            <a:r>
              <a:rPr lang="zh-CN" altLang="en-US" dirty="0"/>
              <a:t>密码：</a:t>
            </a:r>
            <a:r>
              <a:rPr lang="en-US" altLang="zh-CN" dirty="0"/>
              <a:t>liu88888888#</a:t>
            </a:r>
            <a:endParaRPr lang="en-US" altLang="zh-CN" dirty="0"/>
          </a:p>
          <a:p>
            <a:r>
              <a:rPr lang="zh-CN" altLang="en-US" dirty="0"/>
              <a:t>服务器：liubowen@10.20.9.23</a:t>
            </a:r>
            <a:r>
              <a:rPr lang="en-US" altLang="zh-CN" dirty="0"/>
              <a:t>        </a:t>
            </a:r>
            <a:r>
              <a:rPr lang="zh-CN" altLang="en-US" dirty="0"/>
              <a:t>vO6D0cqh</a:t>
            </a:r>
            <a:endParaRPr lang="zh-CN" altLang="en-US" dirty="0"/>
          </a:p>
          <a:p>
            <a:r>
              <a:rPr lang="en-US" altLang="zh-CN" dirty="0"/>
              <a:t>termius 1137515540@qq.com    liuzhaoxiabokang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passward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151</cp:revision>
  <dcterms:created xsi:type="dcterms:W3CDTF">2019-06-19T02:08:00Z</dcterms:created>
  <dcterms:modified xsi:type="dcterms:W3CDTF">2021-09-16T14:41:22Z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307CA12CA7E148E0A87132C19930CA02</vt:lpwstr>
  </property>
</Properties>
</file>