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06A-597F-4441-8116-681E33D2134C}" type="datetimeFigureOut">
              <a:rPr lang="zh-TW" altLang="en-US" smtClean="0"/>
              <a:t>2014/10/16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07C8-1416-406D-93AA-702FF9B7E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34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06A-597F-4441-8116-681E33D2134C}" type="datetimeFigureOut">
              <a:rPr lang="zh-TW" altLang="en-US" smtClean="0"/>
              <a:t>2014/10/16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07C8-1416-406D-93AA-702FF9B7E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034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06A-597F-4441-8116-681E33D2134C}" type="datetimeFigureOut">
              <a:rPr lang="zh-TW" altLang="en-US" smtClean="0"/>
              <a:t>2014/10/16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07C8-1416-406D-93AA-702FF9B7E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83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06A-597F-4441-8116-681E33D2134C}" type="datetimeFigureOut">
              <a:rPr lang="zh-TW" altLang="en-US" smtClean="0"/>
              <a:t>2014/10/16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07C8-1416-406D-93AA-702FF9B7E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80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06A-597F-4441-8116-681E33D2134C}" type="datetimeFigureOut">
              <a:rPr lang="zh-TW" altLang="en-US" smtClean="0"/>
              <a:t>2014/10/16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07C8-1416-406D-93AA-702FF9B7E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9962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06A-597F-4441-8116-681E33D2134C}" type="datetimeFigureOut">
              <a:rPr lang="zh-TW" altLang="en-US" smtClean="0"/>
              <a:t>2014/10/16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07C8-1416-406D-93AA-702FF9B7E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56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06A-597F-4441-8116-681E33D2134C}" type="datetimeFigureOut">
              <a:rPr lang="zh-TW" altLang="en-US" smtClean="0"/>
              <a:t>2014/10/16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07C8-1416-406D-93AA-702FF9B7E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59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06A-597F-4441-8116-681E33D2134C}" type="datetimeFigureOut">
              <a:rPr lang="zh-TW" altLang="en-US" smtClean="0"/>
              <a:t>2014/10/16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07C8-1416-406D-93AA-702FF9B7E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06A-597F-4441-8116-681E33D2134C}" type="datetimeFigureOut">
              <a:rPr lang="zh-TW" altLang="en-US" smtClean="0"/>
              <a:t>2014/10/16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07C8-1416-406D-93AA-702FF9B7E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44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06A-597F-4441-8116-681E33D2134C}" type="datetimeFigureOut">
              <a:rPr lang="zh-TW" altLang="en-US" smtClean="0"/>
              <a:t>2014/10/16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07C8-1416-406D-93AA-702FF9B7E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57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A06A-597F-4441-8116-681E33D2134C}" type="datetimeFigureOut">
              <a:rPr lang="zh-TW" altLang="en-US" smtClean="0"/>
              <a:t>2014/10/16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07C8-1416-406D-93AA-702FF9B7E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28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BA06A-597F-4441-8116-681E33D2134C}" type="datetimeFigureOut">
              <a:rPr lang="zh-TW" altLang="en-US" smtClean="0"/>
              <a:t>2014/10/16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807C8-1416-406D-93AA-702FF9B7E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群組 42"/>
          <p:cNvGrpSpPr/>
          <p:nvPr/>
        </p:nvGrpSpPr>
        <p:grpSpPr>
          <a:xfrm>
            <a:off x="436871" y="770355"/>
            <a:ext cx="10315832" cy="4656410"/>
            <a:chOff x="436871" y="770355"/>
            <a:chExt cx="10315832" cy="4656410"/>
          </a:xfrm>
        </p:grpSpPr>
        <p:sp>
          <p:nvSpPr>
            <p:cNvPr id="4" name="矩形 3"/>
            <p:cNvSpPr/>
            <p:nvPr/>
          </p:nvSpPr>
          <p:spPr>
            <a:xfrm>
              <a:off x="4041913" y="1139687"/>
              <a:ext cx="3843130" cy="184205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Core</a:t>
              </a:r>
              <a:endParaRPr lang="zh-TW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4041913" y="3584713"/>
              <a:ext cx="3843130" cy="184205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/>
                <a:t>DeviceManager</a:t>
              </a:r>
              <a:endParaRPr lang="zh-TW" altLang="en-US" dirty="0"/>
            </a:p>
          </p:txBody>
        </p:sp>
        <p:cxnSp>
          <p:nvCxnSpPr>
            <p:cNvPr id="7" name="肘形接點 6"/>
            <p:cNvCxnSpPr>
              <a:stCxn id="5" idx="1"/>
              <a:endCxn id="4" idx="0"/>
            </p:cNvCxnSpPr>
            <p:nvPr/>
          </p:nvCxnSpPr>
          <p:spPr>
            <a:xfrm rot="10800000" flipH="1">
              <a:off x="4041912" y="1139687"/>
              <a:ext cx="1921565" cy="3366052"/>
            </a:xfrm>
            <a:prstGeom prst="bentConnector4">
              <a:avLst>
                <a:gd name="adj1" fmla="val -11897"/>
                <a:gd name="adj2" fmla="val 106791"/>
              </a:avLst>
            </a:prstGeom>
            <a:ln w="22225" cmpd="sng">
              <a:solidFill>
                <a:schemeClr val="accent1"/>
              </a:solidFill>
              <a:prstDash val="dash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接點 15"/>
            <p:cNvCxnSpPr>
              <a:stCxn id="4" idx="0"/>
              <a:endCxn id="5" idx="3"/>
            </p:cNvCxnSpPr>
            <p:nvPr/>
          </p:nvCxnSpPr>
          <p:spPr>
            <a:xfrm rot="16200000" flipH="1">
              <a:off x="5241234" y="1861931"/>
              <a:ext cx="3366052" cy="1921565"/>
            </a:xfrm>
            <a:prstGeom prst="bentConnector4">
              <a:avLst>
                <a:gd name="adj1" fmla="val -6791"/>
                <a:gd name="adj2" fmla="val 111897"/>
              </a:avLst>
            </a:prstGeom>
            <a:ln w="22225" cmpd="sng">
              <a:solidFill>
                <a:srgbClr val="FF0000"/>
              </a:solidFill>
              <a:prstDash val="dash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1084089" y="4136407"/>
              <a:ext cx="2645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DeviceManagerCoreSignal</a:t>
              </a:r>
              <a:endParaRPr lang="zh-TW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436871" y="770355"/>
              <a:ext cx="33669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CoreDeviceManagerCollectionBus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8107107" y="770355"/>
              <a:ext cx="26455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CoreDeviceManagerSignal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302673" y="4136407"/>
              <a:ext cx="24500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DeviceManagerCoreSlot</a:t>
              </a:r>
              <a:endParaRPr lang="zh-TW" altLang="en-US" dirty="0"/>
            </a:p>
          </p:txBody>
        </p:sp>
        <p:sp>
          <p:nvSpPr>
            <p:cNvPr id="41" name="書卷 (垂直) 40"/>
            <p:cNvSpPr/>
            <p:nvPr/>
          </p:nvSpPr>
          <p:spPr>
            <a:xfrm>
              <a:off x="2232803" y="2292626"/>
              <a:ext cx="1391478" cy="1060174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 smtClean="0"/>
                <a:t>DataPacket</a:t>
              </a:r>
              <a:endParaRPr lang="zh-TW" altLang="en-US" sz="1600" dirty="0"/>
            </a:p>
          </p:txBody>
        </p:sp>
        <p:sp>
          <p:nvSpPr>
            <p:cNvPr id="42" name="書卷 (垂直) 41"/>
            <p:cNvSpPr/>
            <p:nvPr/>
          </p:nvSpPr>
          <p:spPr>
            <a:xfrm>
              <a:off x="8302673" y="2292626"/>
              <a:ext cx="1391478" cy="1060174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 smtClean="0"/>
                <a:t>DataPacket</a:t>
              </a:r>
              <a:endParaRPr lang="zh-TW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706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030383" y="770355"/>
            <a:ext cx="8192370" cy="4656410"/>
            <a:chOff x="2030383" y="770355"/>
            <a:chExt cx="8192370" cy="4656410"/>
          </a:xfrm>
        </p:grpSpPr>
        <p:sp>
          <p:nvSpPr>
            <p:cNvPr id="4" name="矩形 3"/>
            <p:cNvSpPr/>
            <p:nvPr/>
          </p:nvSpPr>
          <p:spPr>
            <a:xfrm>
              <a:off x="4041913" y="1139687"/>
              <a:ext cx="3843130" cy="184205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Sensor</a:t>
              </a:r>
              <a:endParaRPr lang="zh-TW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4041913" y="3584713"/>
              <a:ext cx="3843130" cy="184205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Core</a:t>
              </a:r>
              <a:endParaRPr lang="zh-TW" altLang="en-US" dirty="0"/>
            </a:p>
          </p:txBody>
        </p:sp>
        <p:cxnSp>
          <p:nvCxnSpPr>
            <p:cNvPr id="7" name="肘形接點 6"/>
            <p:cNvCxnSpPr>
              <a:stCxn id="5" idx="1"/>
              <a:endCxn id="4" idx="0"/>
            </p:cNvCxnSpPr>
            <p:nvPr/>
          </p:nvCxnSpPr>
          <p:spPr>
            <a:xfrm rot="10800000" flipH="1">
              <a:off x="4041912" y="1139687"/>
              <a:ext cx="1921565" cy="3366052"/>
            </a:xfrm>
            <a:prstGeom prst="bentConnector4">
              <a:avLst>
                <a:gd name="adj1" fmla="val -11897"/>
                <a:gd name="adj2" fmla="val 106791"/>
              </a:avLst>
            </a:prstGeom>
            <a:ln w="22225" cmpd="sng">
              <a:solidFill>
                <a:schemeClr val="accent1"/>
              </a:solidFill>
              <a:prstDash val="dash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接點 15"/>
            <p:cNvCxnSpPr>
              <a:stCxn id="4" idx="0"/>
              <a:endCxn id="5" idx="3"/>
            </p:cNvCxnSpPr>
            <p:nvPr/>
          </p:nvCxnSpPr>
          <p:spPr>
            <a:xfrm rot="16200000" flipH="1">
              <a:off x="5241234" y="1861931"/>
              <a:ext cx="3366052" cy="1921565"/>
            </a:xfrm>
            <a:prstGeom prst="bentConnector4">
              <a:avLst>
                <a:gd name="adj1" fmla="val -6791"/>
                <a:gd name="adj2" fmla="val 111897"/>
              </a:avLst>
            </a:prstGeom>
            <a:ln w="22225" cmpd="sng">
              <a:solidFill>
                <a:srgbClr val="FF0000"/>
              </a:solidFill>
              <a:prstDash val="dash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2030383" y="4183800"/>
              <a:ext cx="15938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CoreSensorBus</a:t>
              </a:r>
              <a:endParaRPr lang="zh-TW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169587" y="771453"/>
              <a:ext cx="14546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ReceieveData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8194191" y="770355"/>
              <a:ext cx="10854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SendData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186555" y="4267033"/>
              <a:ext cx="20361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CoreDataCollectBus</a:t>
              </a:r>
              <a:endParaRPr lang="zh-TW" altLang="en-US" dirty="0"/>
            </a:p>
          </p:txBody>
        </p:sp>
        <p:sp>
          <p:nvSpPr>
            <p:cNvPr id="41" name="書卷 (垂直) 40"/>
            <p:cNvSpPr/>
            <p:nvPr/>
          </p:nvSpPr>
          <p:spPr>
            <a:xfrm>
              <a:off x="2232803" y="2292626"/>
              <a:ext cx="1391478" cy="1060174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/>
                <a:t>Notify</a:t>
              </a:r>
              <a:br>
                <a:rPr lang="en-US" altLang="zh-TW" sz="1600" dirty="0" smtClean="0"/>
              </a:br>
              <a:r>
                <a:rPr lang="en-US" altLang="zh-TW" sz="1600" dirty="0" smtClean="0"/>
                <a:t>Package</a:t>
              </a:r>
              <a:endParaRPr lang="zh-TW" altLang="en-US" sz="1600" dirty="0"/>
            </a:p>
          </p:txBody>
        </p:sp>
        <p:sp>
          <p:nvSpPr>
            <p:cNvPr id="42" name="書卷 (垂直) 41"/>
            <p:cNvSpPr/>
            <p:nvPr/>
          </p:nvSpPr>
          <p:spPr>
            <a:xfrm>
              <a:off x="8302673" y="2292626"/>
              <a:ext cx="1391478" cy="1060174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 smtClean="0"/>
                <a:t>DataPacket</a:t>
              </a:r>
              <a:endParaRPr lang="zh-TW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304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796166" y="770355"/>
            <a:ext cx="8958913" cy="4656410"/>
            <a:chOff x="1796166" y="770355"/>
            <a:chExt cx="8958913" cy="4656410"/>
          </a:xfrm>
        </p:grpSpPr>
        <p:sp>
          <p:nvSpPr>
            <p:cNvPr id="4" name="矩形 3"/>
            <p:cNvSpPr/>
            <p:nvPr/>
          </p:nvSpPr>
          <p:spPr>
            <a:xfrm>
              <a:off x="4041913" y="1139687"/>
              <a:ext cx="3843130" cy="184205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/>
                <a:t>Tranceiver</a:t>
              </a:r>
              <a:endParaRPr lang="zh-TW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4041913" y="3584713"/>
              <a:ext cx="3843130" cy="184205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Core</a:t>
              </a:r>
              <a:endParaRPr lang="zh-TW" altLang="en-US" dirty="0"/>
            </a:p>
          </p:txBody>
        </p:sp>
        <p:cxnSp>
          <p:nvCxnSpPr>
            <p:cNvPr id="7" name="肘形接點 6"/>
            <p:cNvCxnSpPr>
              <a:stCxn id="5" idx="1"/>
              <a:endCxn id="4" idx="0"/>
            </p:cNvCxnSpPr>
            <p:nvPr/>
          </p:nvCxnSpPr>
          <p:spPr>
            <a:xfrm rot="10800000" flipH="1">
              <a:off x="4041912" y="1139687"/>
              <a:ext cx="1921565" cy="3366052"/>
            </a:xfrm>
            <a:prstGeom prst="bentConnector4">
              <a:avLst>
                <a:gd name="adj1" fmla="val -11897"/>
                <a:gd name="adj2" fmla="val 106791"/>
              </a:avLst>
            </a:prstGeom>
            <a:ln w="22225" cmpd="sng">
              <a:solidFill>
                <a:schemeClr val="accent1"/>
              </a:solidFill>
              <a:prstDash val="dash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接點 15"/>
            <p:cNvCxnSpPr>
              <a:stCxn id="4" idx="0"/>
              <a:endCxn id="5" idx="3"/>
            </p:cNvCxnSpPr>
            <p:nvPr/>
          </p:nvCxnSpPr>
          <p:spPr>
            <a:xfrm rot="16200000" flipH="1">
              <a:off x="5241234" y="1861931"/>
              <a:ext cx="3366052" cy="1921565"/>
            </a:xfrm>
            <a:prstGeom prst="bentConnector4">
              <a:avLst>
                <a:gd name="adj1" fmla="val -6791"/>
                <a:gd name="adj2" fmla="val 111897"/>
              </a:avLst>
            </a:prstGeom>
            <a:ln w="22225" cmpd="sng">
              <a:solidFill>
                <a:srgbClr val="FF0000"/>
              </a:solidFill>
              <a:prstDash val="dash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1796166" y="4267033"/>
              <a:ext cx="1927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CoreTrancieverBus</a:t>
              </a:r>
              <a:endParaRPr lang="zh-TW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169587" y="771453"/>
              <a:ext cx="14546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ReceieveData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8194191" y="770355"/>
              <a:ext cx="10854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SendData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186555" y="4267033"/>
              <a:ext cx="2568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CoreTrancieverCollectBus</a:t>
              </a:r>
              <a:endParaRPr lang="zh-TW" altLang="en-US" dirty="0"/>
            </a:p>
          </p:txBody>
        </p:sp>
        <p:sp>
          <p:nvSpPr>
            <p:cNvPr id="41" name="書卷 (垂直) 40"/>
            <p:cNvSpPr/>
            <p:nvPr/>
          </p:nvSpPr>
          <p:spPr>
            <a:xfrm>
              <a:off x="2232803" y="2292626"/>
              <a:ext cx="1391478" cy="1060174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 smtClean="0"/>
                <a:t>DataPacket</a:t>
              </a:r>
              <a:endParaRPr lang="zh-TW" altLang="en-US" sz="1600" dirty="0"/>
            </a:p>
          </p:txBody>
        </p:sp>
        <p:sp>
          <p:nvSpPr>
            <p:cNvPr id="42" name="書卷 (垂直) 41"/>
            <p:cNvSpPr/>
            <p:nvPr/>
          </p:nvSpPr>
          <p:spPr>
            <a:xfrm>
              <a:off x="8302673" y="2292626"/>
              <a:ext cx="1391478" cy="1060174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 smtClean="0"/>
                <a:t>DataPacket</a:t>
              </a:r>
              <a:endParaRPr lang="zh-TW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828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211313" y="770355"/>
            <a:ext cx="9308762" cy="4656410"/>
            <a:chOff x="1211313" y="770355"/>
            <a:chExt cx="9308762" cy="4656410"/>
          </a:xfrm>
        </p:grpSpPr>
        <p:sp>
          <p:nvSpPr>
            <p:cNvPr id="4" name="矩形 3"/>
            <p:cNvSpPr/>
            <p:nvPr/>
          </p:nvSpPr>
          <p:spPr>
            <a:xfrm>
              <a:off x="4041913" y="1139687"/>
              <a:ext cx="3843130" cy="184205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DeviceManager</a:t>
              </a:r>
              <a:endParaRPr lang="zh-TW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4041913" y="3584713"/>
              <a:ext cx="3843130" cy="184205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UI</a:t>
              </a:r>
              <a:endParaRPr lang="zh-TW" altLang="en-US" dirty="0"/>
            </a:p>
          </p:txBody>
        </p:sp>
        <p:cxnSp>
          <p:nvCxnSpPr>
            <p:cNvPr id="7" name="肘形接點 6"/>
            <p:cNvCxnSpPr>
              <a:stCxn id="5" idx="1"/>
              <a:endCxn id="4" idx="0"/>
            </p:cNvCxnSpPr>
            <p:nvPr/>
          </p:nvCxnSpPr>
          <p:spPr>
            <a:xfrm rot="10800000" flipH="1">
              <a:off x="4041912" y="1139687"/>
              <a:ext cx="1921565" cy="3366052"/>
            </a:xfrm>
            <a:prstGeom prst="bentConnector4">
              <a:avLst>
                <a:gd name="adj1" fmla="val -11897"/>
                <a:gd name="adj2" fmla="val 106791"/>
              </a:avLst>
            </a:prstGeom>
            <a:ln w="22225" cmpd="sng">
              <a:solidFill>
                <a:schemeClr val="accent1"/>
              </a:solidFill>
              <a:prstDash val="dash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接點 15"/>
            <p:cNvCxnSpPr>
              <a:stCxn id="4" idx="0"/>
              <a:endCxn id="5" idx="3"/>
            </p:cNvCxnSpPr>
            <p:nvPr/>
          </p:nvCxnSpPr>
          <p:spPr>
            <a:xfrm rot="16200000" flipH="1">
              <a:off x="5241234" y="1861931"/>
              <a:ext cx="3366052" cy="1921565"/>
            </a:xfrm>
            <a:prstGeom prst="bentConnector4">
              <a:avLst>
                <a:gd name="adj1" fmla="val -6791"/>
                <a:gd name="adj2" fmla="val 111897"/>
              </a:avLst>
            </a:prstGeom>
            <a:ln w="22225" cmpd="sng">
              <a:solidFill>
                <a:srgbClr val="FF0000"/>
              </a:solidFill>
              <a:prstDash val="dash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1211313" y="4136407"/>
              <a:ext cx="24129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UIDeviceManagerSignal</a:t>
              </a:r>
              <a:endParaRPr lang="zh-TW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1406879" y="770355"/>
              <a:ext cx="22174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DeviceManagerUISlot</a:t>
              </a:r>
              <a:endParaRPr lang="zh-TW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8107107" y="770355"/>
              <a:ext cx="24129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DeviceManagerUISignal</a:t>
              </a:r>
              <a:endParaRPr lang="zh-TW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302673" y="4136407"/>
              <a:ext cx="22174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 err="1" smtClean="0"/>
                <a:t>UIDeviceManagerSlot</a:t>
              </a:r>
              <a:endParaRPr lang="zh-TW" altLang="en-US" dirty="0"/>
            </a:p>
          </p:txBody>
        </p:sp>
        <p:sp>
          <p:nvSpPr>
            <p:cNvPr id="41" name="書卷 (垂直) 40"/>
            <p:cNvSpPr/>
            <p:nvPr/>
          </p:nvSpPr>
          <p:spPr>
            <a:xfrm>
              <a:off x="2232803" y="2292626"/>
              <a:ext cx="1391478" cy="1060174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 smtClean="0"/>
                <a:t>DataPacket</a:t>
              </a:r>
              <a:endParaRPr lang="zh-TW" altLang="en-US" sz="1600" dirty="0"/>
            </a:p>
          </p:txBody>
        </p:sp>
        <p:sp>
          <p:nvSpPr>
            <p:cNvPr id="42" name="書卷 (垂直) 41"/>
            <p:cNvSpPr/>
            <p:nvPr/>
          </p:nvSpPr>
          <p:spPr>
            <a:xfrm>
              <a:off x="8302673" y="2292626"/>
              <a:ext cx="1391478" cy="1060174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err="1" smtClean="0"/>
                <a:t>DataPacket</a:t>
              </a:r>
              <a:endParaRPr lang="zh-TW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382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群組 131"/>
          <p:cNvGrpSpPr/>
          <p:nvPr/>
        </p:nvGrpSpPr>
        <p:grpSpPr>
          <a:xfrm>
            <a:off x="-18764" y="332131"/>
            <a:ext cx="12124707" cy="6292954"/>
            <a:chOff x="-18764" y="332131"/>
            <a:chExt cx="12124707" cy="6292954"/>
          </a:xfrm>
        </p:grpSpPr>
        <p:sp>
          <p:nvSpPr>
            <p:cNvPr id="4" name="矩形 3"/>
            <p:cNvSpPr/>
            <p:nvPr/>
          </p:nvSpPr>
          <p:spPr>
            <a:xfrm>
              <a:off x="4843979" y="3599542"/>
              <a:ext cx="2180929" cy="1045342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DeviceManager</a:t>
              </a:r>
              <a:endParaRPr lang="zh-TW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4843980" y="5497519"/>
              <a:ext cx="2180929" cy="104534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UI</a:t>
              </a:r>
              <a:endParaRPr lang="zh-TW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843979" y="911508"/>
              <a:ext cx="2180929" cy="104534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Core</a:t>
              </a:r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4039" y="1158251"/>
              <a:ext cx="2180929" cy="10453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Sensor</a:t>
              </a:r>
              <a:endParaRPr lang="zh-TW" altLang="en-US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53595" y="1158251"/>
              <a:ext cx="2180929" cy="104534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/>
                <a:t>Tranceiver</a:t>
              </a:r>
              <a:endParaRPr lang="zh-TW" altLang="en-US" dirty="0"/>
            </a:p>
          </p:txBody>
        </p:sp>
        <p:cxnSp>
          <p:nvCxnSpPr>
            <p:cNvPr id="27" name="肘形接點 26"/>
            <p:cNvCxnSpPr>
              <a:stCxn id="4" idx="1"/>
              <a:endCxn id="13" idx="2"/>
            </p:cNvCxnSpPr>
            <p:nvPr/>
          </p:nvCxnSpPr>
          <p:spPr>
            <a:xfrm rot="10800000" flipH="1">
              <a:off x="4843978" y="1956851"/>
              <a:ext cx="1090465" cy="2165363"/>
            </a:xfrm>
            <a:prstGeom prst="bentConnector4">
              <a:avLst>
                <a:gd name="adj1" fmla="val -20964"/>
                <a:gd name="adj2" fmla="val 6206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接點 28"/>
            <p:cNvCxnSpPr>
              <a:stCxn id="13" idx="2"/>
              <a:endCxn id="4" idx="3"/>
            </p:cNvCxnSpPr>
            <p:nvPr/>
          </p:nvCxnSpPr>
          <p:spPr>
            <a:xfrm rot="16200000" flipH="1">
              <a:off x="5396995" y="2494299"/>
              <a:ext cx="2165363" cy="1090464"/>
            </a:xfrm>
            <a:prstGeom prst="bentConnector4">
              <a:avLst>
                <a:gd name="adj1" fmla="val 37931"/>
                <a:gd name="adj2" fmla="val 120964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肘形接點 30"/>
            <p:cNvCxnSpPr>
              <a:stCxn id="5" idx="1"/>
              <a:endCxn id="4" idx="2"/>
            </p:cNvCxnSpPr>
            <p:nvPr/>
          </p:nvCxnSpPr>
          <p:spPr>
            <a:xfrm rot="10800000" flipH="1">
              <a:off x="4843980" y="4644884"/>
              <a:ext cx="1090464" cy="1375306"/>
            </a:xfrm>
            <a:prstGeom prst="bentConnector4">
              <a:avLst>
                <a:gd name="adj1" fmla="val -20964"/>
                <a:gd name="adj2" fmla="val 6900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肘形接點 32"/>
            <p:cNvCxnSpPr>
              <a:stCxn id="4" idx="2"/>
              <a:endCxn id="5" idx="3"/>
            </p:cNvCxnSpPr>
            <p:nvPr/>
          </p:nvCxnSpPr>
          <p:spPr>
            <a:xfrm rot="16200000" flipH="1">
              <a:off x="5792023" y="4787304"/>
              <a:ext cx="1375306" cy="1090465"/>
            </a:xfrm>
            <a:prstGeom prst="bentConnector4">
              <a:avLst>
                <a:gd name="adj1" fmla="val 30998"/>
                <a:gd name="adj2" fmla="val 120964"/>
              </a:avLst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肘形接點 38"/>
            <p:cNvCxnSpPr>
              <a:stCxn id="13" idx="0"/>
              <a:endCxn id="15" idx="0"/>
            </p:cNvCxnSpPr>
            <p:nvPr/>
          </p:nvCxnSpPr>
          <p:spPr>
            <a:xfrm rot="16200000" flipH="1">
              <a:off x="8265880" y="-1419929"/>
              <a:ext cx="246743" cy="4909616"/>
            </a:xfrm>
            <a:prstGeom prst="bentConnector3">
              <a:avLst>
                <a:gd name="adj1" fmla="val -9264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肘形接點 44"/>
            <p:cNvCxnSpPr>
              <a:stCxn id="13" idx="0"/>
              <a:endCxn id="14" idx="0"/>
            </p:cNvCxnSpPr>
            <p:nvPr/>
          </p:nvCxnSpPr>
          <p:spPr>
            <a:xfrm rot="16200000" flipH="1" flipV="1">
              <a:off x="3476102" y="-1300091"/>
              <a:ext cx="246743" cy="4669940"/>
            </a:xfrm>
            <a:prstGeom prst="bentConnector3">
              <a:avLst>
                <a:gd name="adj1" fmla="val -9264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>
              <a:off x="2367588" y="3966896"/>
              <a:ext cx="22493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rgbClr val="7030A0"/>
                  </a:solidFill>
                  <a:latin typeface="Ubuntu Mono" panose="020B0509030602030204" pitchFamily="49" charset="0"/>
                </a:rPr>
                <a:t>DeviceManagerCoreSignal</a:t>
              </a:r>
              <a:endParaRPr lang="zh-TW" altLang="en-US" sz="1400" dirty="0">
                <a:solidFill>
                  <a:srgbClr val="7030A0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739211" y="2639597"/>
              <a:ext cx="28777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chemeClr val="accent2">
                      <a:lumMod val="50000"/>
                    </a:schemeClr>
                  </a:solidFill>
                  <a:latin typeface="Ubuntu Mono" panose="020B0509030602030204" pitchFamily="49" charset="0"/>
                </a:rPr>
                <a:t>CoreDeviceManagerCollectionBus</a:t>
              </a:r>
              <a:endParaRPr lang="zh-TW" altLang="en-US" sz="1400" dirty="0">
                <a:solidFill>
                  <a:schemeClr val="accent2">
                    <a:lumMod val="50000"/>
                  </a:schemeClr>
                </a:solidFill>
                <a:latin typeface="Ubuntu Mono" panose="020B0509030602030204" pitchFamily="49" charset="0"/>
              </a:endParaRPr>
            </a:p>
          </p:txBody>
        </p:sp>
        <p:cxnSp>
          <p:nvCxnSpPr>
            <p:cNvPr id="51" name="肘形接點 50"/>
            <p:cNvCxnSpPr>
              <a:stCxn id="14" idx="3"/>
              <a:endCxn id="13" idx="1"/>
            </p:cNvCxnSpPr>
            <p:nvPr/>
          </p:nvCxnSpPr>
          <p:spPr>
            <a:xfrm flipV="1">
              <a:off x="2354968" y="1434179"/>
              <a:ext cx="2489011" cy="246743"/>
            </a:xfrm>
            <a:prstGeom prst="bent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肘形接點 52"/>
            <p:cNvCxnSpPr>
              <a:stCxn id="15" idx="1"/>
              <a:endCxn id="13" idx="3"/>
            </p:cNvCxnSpPr>
            <p:nvPr/>
          </p:nvCxnSpPr>
          <p:spPr>
            <a:xfrm rot="10800000">
              <a:off x="7024909" y="1434180"/>
              <a:ext cx="2728687" cy="246743"/>
            </a:xfrm>
            <a:prstGeom prst="bentConnector3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7342518" y="2639596"/>
              <a:ext cx="22493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rgbClr val="7030A0"/>
                  </a:solidFill>
                  <a:latin typeface="Ubuntu Mono" panose="020B0509030602030204" pitchFamily="49" charset="0"/>
                </a:rPr>
                <a:t>CoreDeviceManagerSignal</a:t>
              </a:r>
              <a:endParaRPr lang="zh-TW" altLang="en-US" sz="1400" dirty="0">
                <a:solidFill>
                  <a:srgbClr val="7030A0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7342518" y="3958002"/>
              <a:ext cx="20697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chemeClr val="accent2">
                      <a:lumMod val="50000"/>
                    </a:schemeClr>
                  </a:solidFill>
                  <a:latin typeface="Ubuntu Mono" panose="020B0509030602030204" pitchFamily="49" charset="0"/>
                </a:rPr>
                <a:t>DeviceManagerCoreSlot</a:t>
              </a:r>
              <a:endParaRPr lang="zh-TW" altLang="en-US" sz="1400" dirty="0">
                <a:solidFill>
                  <a:schemeClr val="accent2">
                    <a:lumMod val="50000"/>
                  </a:schemeClr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-18764" y="818551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chemeClr val="accent2">
                      <a:lumMod val="50000"/>
                    </a:schemeClr>
                  </a:solidFill>
                  <a:latin typeface="Ubuntu Mono" panose="020B0509030602030204" pitchFamily="49" charset="0"/>
                </a:rPr>
                <a:t>ReceieveData</a:t>
              </a:r>
              <a:endParaRPr lang="zh-TW" altLang="en-US" sz="1400" dirty="0">
                <a:solidFill>
                  <a:schemeClr val="accent2">
                    <a:lumMod val="50000"/>
                  </a:schemeClr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4499388" y="341050"/>
              <a:ext cx="13516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rgbClr val="7030A0"/>
                  </a:solidFill>
                  <a:latin typeface="Ubuntu Mono" panose="020B0509030602030204" pitchFamily="49" charset="0"/>
                </a:rPr>
                <a:t>CoreSensorBus</a:t>
              </a:r>
              <a:endParaRPr lang="zh-TW" altLang="en-US" sz="1400" dirty="0">
                <a:solidFill>
                  <a:srgbClr val="7030A0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296070" y="1668171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rgbClr val="7030A0"/>
                  </a:solidFill>
                  <a:latin typeface="Ubuntu Mono" panose="020B0509030602030204" pitchFamily="49" charset="0"/>
                </a:rPr>
                <a:t>SendData</a:t>
              </a:r>
              <a:endParaRPr lang="zh-TW" altLang="en-US" sz="1400" dirty="0">
                <a:solidFill>
                  <a:srgbClr val="7030A0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063615" y="1104216"/>
              <a:ext cx="180049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chemeClr val="accent2">
                      <a:lumMod val="50000"/>
                    </a:schemeClr>
                  </a:solidFill>
                  <a:latin typeface="Ubuntu Mono" panose="020B0509030602030204" pitchFamily="49" charset="0"/>
                </a:rPr>
                <a:t>CoreDataCollectBus</a:t>
              </a:r>
              <a:endParaRPr lang="zh-TW" altLang="en-US" sz="1400" dirty="0">
                <a:solidFill>
                  <a:schemeClr val="accent2">
                    <a:lumMod val="50000"/>
                  </a:schemeClr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8913818" y="1649072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rgbClr val="7030A0"/>
                  </a:solidFill>
                  <a:latin typeface="Ubuntu Mono" panose="020B0509030602030204" pitchFamily="49" charset="0"/>
                </a:rPr>
                <a:t>SendData</a:t>
              </a:r>
              <a:endParaRPr lang="zh-TW" altLang="en-US" sz="1400" dirty="0">
                <a:solidFill>
                  <a:srgbClr val="7030A0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7022605" y="1073231"/>
              <a:ext cx="23391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chemeClr val="accent2">
                      <a:lumMod val="50000"/>
                    </a:schemeClr>
                  </a:solidFill>
                  <a:latin typeface="Ubuntu Mono" panose="020B0509030602030204" pitchFamily="49" charset="0"/>
                </a:rPr>
                <a:t>CoreTrancieverCollectBus</a:t>
              </a:r>
              <a:endParaRPr lang="zh-TW" altLang="en-US" sz="1400" dirty="0">
                <a:solidFill>
                  <a:schemeClr val="accent2">
                    <a:lumMod val="50000"/>
                  </a:schemeClr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934443" y="332131"/>
              <a:ext cx="171072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rgbClr val="7030A0"/>
                  </a:solidFill>
                  <a:latin typeface="Ubuntu Mono" panose="020B0509030602030204" pitchFamily="49" charset="0"/>
                </a:rPr>
                <a:t>CoreTrancieverBus</a:t>
              </a:r>
              <a:endParaRPr lang="zh-TW" altLang="en-US" sz="1400" dirty="0">
                <a:solidFill>
                  <a:srgbClr val="7030A0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0844059" y="818551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chemeClr val="accent2">
                      <a:lumMod val="50000"/>
                    </a:schemeClr>
                  </a:solidFill>
                  <a:latin typeface="Ubuntu Mono" panose="020B0509030602030204" pitchFamily="49" charset="0"/>
                </a:rPr>
                <a:t>ReceieveData</a:t>
              </a:r>
              <a:endParaRPr lang="zh-TW" altLang="en-US" sz="1400" dirty="0">
                <a:solidFill>
                  <a:schemeClr val="accent2">
                    <a:lumMod val="50000"/>
                  </a:schemeClr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2564574" y="5831352"/>
              <a:ext cx="20697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rgbClr val="7030A0"/>
                  </a:solidFill>
                  <a:latin typeface="Ubuntu Mono" panose="020B0509030602030204" pitchFamily="49" charset="0"/>
                </a:rPr>
                <a:t>UIDeviceManagerSignal</a:t>
              </a:r>
              <a:endParaRPr lang="zh-TW" altLang="en-US" sz="1400" dirty="0">
                <a:solidFill>
                  <a:srgbClr val="7030A0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2726661" y="4985819"/>
              <a:ext cx="18902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chemeClr val="accent2">
                      <a:lumMod val="50000"/>
                    </a:schemeClr>
                  </a:solidFill>
                  <a:latin typeface="Ubuntu Mono" panose="020B0509030602030204" pitchFamily="49" charset="0"/>
                </a:rPr>
                <a:t>DeviceManagerUISlot</a:t>
              </a:r>
              <a:endParaRPr lang="zh-TW" altLang="en-US" sz="1400" dirty="0">
                <a:solidFill>
                  <a:schemeClr val="accent2">
                    <a:lumMod val="50000"/>
                  </a:schemeClr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268715" y="4896763"/>
              <a:ext cx="206979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rgbClr val="7030A0"/>
                  </a:solidFill>
                  <a:latin typeface="Ubuntu Mono" panose="020B0509030602030204" pitchFamily="49" charset="0"/>
                </a:rPr>
                <a:t>DeviceManagerUISignal</a:t>
              </a:r>
              <a:endParaRPr lang="zh-TW" altLang="en-US" sz="1400" dirty="0">
                <a:solidFill>
                  <a:srgbClr val="7030A0"/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7358482" y="5827961"/>
              <a:ext cx="189026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>
                  <a:solidFill>
                    <a:schemeClr val="accent2">
                      <a:lumMod val="50000"/>
                    </a:schemeClr>
                  </a:solidFill>
                  <a:latin typeface="Ubuntu Mono" panose="020B0509030602030204" pitchFamily="49" charset="0"/>
                </a:rPr>
                <a:t>UIDeviceManagerSlot</a:t>
              </a:r>
              <a:endParaRPr lang="zh-TW" altLang="en-US" sz="1400" dirty="0">
                <a:solidFill>
                  <a:schemeClr val="accent2">
                    <a:lumMod val="50000"/>
                  </a:schemeClr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395473" y="1265697"/>
              <a:ext cx="633507" cy="3077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zh-TW" sz="1400" dirty="0">
                  <a:solidFill>
                    <a:srgbClr val="7030A0"/>
                  </a:solidFill>
                  <a:latin typeface="Ubuntu Mono" panose="020B0509030602030204" pitchFamily="49" charset="0"/>
                </a:rPr>
                <a:t>parse</a:t>
              </a:r>
              <a:endParaRPr lang="zh-TW" altLang="en-US" sz="1400" dirty="0">
                <a:solidFill>
                  <a:srgbClr val="7030A0"/>
                </a:solidFill>
                <a:latin typeface="Ubuntu Mono" panose="020B0509030602030204" pitchFamily="49" charset="0"/>
              </a:endParaRPr>
            </a:p>
          </p:txBody>
        </p:sp>
        <p:cxnSp>
          <p:nvCxnSpPr>
            <p:cNvPr id="73" name="肘形接點 72"/>
            <p:cNvCxnSpPr>
              <a:stCxn id="71" idx="0"/>
              <a:endCxn id="59" idx="2"/>
            </p:cNvCxnSpPr>
            <p:nvPr/>
          </p:nvCxnSpPr>
          <p:spPr>
            <a:xfrm rot="16200000" flipV="1">
              <a:off x="5635286" y="188755"/>
              <a:ext cx="616870" cy="1537013"/>
            </a:xfrm>
            <a:prstGeom prst="bentConnector3">
              <a:avLst>
                <a:gd name="adj1" fmla="val 24220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圓柱 77"/>
            <p:cNvSpPr/>
            <p:nvPr/>
          </p:nvSpPr>
          <p:spPr>
            <a:xfrm>
              <a:off x="97624" y="6135738"/>
              <a:ext cx="1081535" cy="489347"/>
            </a:xfrm>
            <a:prstGeom prst="ca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TW" sz="1400" dirty="0">
                  <a:solidFill>
                    <a:schemeClr val="accent2">
                      <a:lumMod val="50000"/>
                    </a:schemeClr>
                  </a:solidFill>
                  <a:latin typeface="Ubuntu Mono" panose="020B0509030602030204" pitchFamily="49" charset="0"/>
                </a:rPr>
                <a:t>Repository</a:t>
              </a:r>
              <a:endParaRPr lang="zh-TW" altLang="en-US" sz="1400" dirty="0">
                <a:solidFill>
                  <a:schemeClr val="accent2">
                    <a:lumMod val="50000"/>
                  </a:schemeClr>
                </a:solidFill>
                <a:latin typeface="Ubuntu Mono" panose="020B0509030602030204" pitchFamily="49" charset="0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97624" y="4807720"/>
              <a:ext cx="1029108" cy="49326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 smtClean="0">
                  <a:latin typeface="Ubuntu Mono" panose="020B0509030602030204" pitchFamily="49" charset="0"/>
                </a:rPr>
                <a:t>Sensor</a:t>
              </a:r>
              <a:endParaRPr lang="zh-TW" altLang="en-US" sz="1000" dirty="0">
                <a:latin typeface="Ubuntu Mono" panose="020B0509030602030204" pitchFamily="49" charset="0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103398" y="5401254"/>
              <a:ext cx="1023334" cy="4837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 smtClean="0">
                  <a:latin typeface="Ubuntu Mono" panose="020B0509030602030204" pitchFamily="49" charset="0"/>
                </a:rPr>
                <a:t>Core</a:t>
              </a:r>
              <a:endParaRPr lang="zh-TW" altLang="en-US" sz="1000" dirty="0">
                <a:latin typeface="Ubuntu Mono" panose="020B0509030602030204" pitchFamily="49" charset="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97624" y="4202688"/>
              <a:ext cx="1017977" cy="48587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 err="1">
                  <a:latin typeface="Ubuntu Mono" panose="020B0509030602030204" pitchFamily="49" charset="0"/>
                </a:rPr>
                <a:t>DeviceManager</a:t>
              </a:r>
              <a:endParaRPr lang="zh-TW" altLang="en-US" sz="1000" dirty="0">
                <a:latin typeface="Ubuntu Mono" panose="020B0509030602030204" pitchFamily="49" charset="0"/>
              </a:endParaRPr>
            </a:p>
          </p:txBody>
        </p:sp>
        <p:cxnSp>
          <p:nvCxnSpPr>
            <p:cNvPr id="91" name="肘形接點 90"/>
            <p:cNvCxnSpPr>
              <a:stCxn id="78" idx="4"/>
              <a:endCxn id="85" idx="3"/>
            </p:cNvCxnSpPr>
            <p:nvPr/>
          </p:nvCxnSpPr>
          <p:spPr>
            <a:xfrm flipH="1" flipV="1">
              <a:off x="1115601" y="4445626"/>
              <a:ext cx="63558" cy="1934786"/>
            </a:xfrm>
            <a:prstGeom prst="bentConnector3">
              <a:avLst>
                <a:gd name="adj1" fmla="val -234568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肘形接點 92"/>
            <p:cNvCxnSpPr>
              <a:stCxn id="78" idx="1"/>
              <a:endCxn id="83" idx="3"/>
            </p:cNvCxnSpPr>
            <p:nvPr/>
          </p:nvCxnSpPr>
          <p:spPr>
            <a:xfrm rot="5400000" flipH="1" flipV="1">
              <a:off x="341869" y="5350875"/>
              <a:ext cx="1081387" cy="488340"/>
            </a:xfrm>
            <a:prstGeom prst="bentConnector4">
              <a:avLst>
                <a:gd name="adj1" fmla="val 11636"/>
                <a:gd name="adj2" fmla="val 173949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肘形接點 97"/>
            <p:cNvCxnSpPr>
              <a:stCxn id="78" idx="3"/>
              <a:endCxn id="84" idx="3"/>
            </p:cNvCxnSpPr>
            <p:nvPr/>
          </p:nvCxnSpPr>
          <p:spPr>
            <a:xfrm rot="5400000" flipH="1" flipV="1">
              <a:off x="391579" y="5889933"/>
              <a:ext cx="981965" cy="488340"/>
            </a:xfrm>
            <a:prstGeom prst="bentConnector4">
              <a:avLst>
                <a:gd name="adj1" fmla="val -13833"/>
                <a:gd name="adj2" fmla="val 157547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矩形 103"/>
            <p:cNvSpPr/>
            <p:nvPr/>
          </p:nvSpPr>
          <p:spPr>
            <a:xfrm>
              <a:off x="10954881" y="4929284"/>
              <a:ext cx="1029108" cy="49326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 smtClean="0">
                  <a:latin typeface="Ubuntu Mono" panose="020B0509030602030204" pitchFamily="49" charset="0"/>
                </a:rPr>
                <a:t>Sensor</a:t>
              </a:r>
              <a:endParaRPr lang="zh-TW" altLang="en-US" sz="1000" dirty="0">
                <a:latin typeface="Ubuntu Mono" panose="020B0509030602030204" pitchFamily="49" charset="0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10960655" y="5536459"/>
              <a:ext cx="1023334" cy="4837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 smtClean="0">
                  <a:latin typeface="Ubuntu Mono" panose="020B0509030602030204" pitchFamily="49" charset="0"/>
                </a:rPr>
                <a:t>Core</a:t>
              </a:r>
              <a:endParaRPr lang="zh-TW" altLang="en-US" sz="1000" dirty="0">
                <a:latin typeface="Ubuntu Mono" panose="020B0509030602030204" pitchFamily="49" charset="0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10966012" y="6134103"/>
              <a:ext cx="1017977" cy="48587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 err="1">
                  <a:latin typeface="Ubuntu Mono" panose="020B0509030602030204" pitchFamily="49" charset="0"/>
                </a:rPr>
                <a:t>DeviceManager</a:t>
              </a:r>
              <a:endParaRPr lang="zh-TW" altLang="en-US" sz="1000" dirty="0">
                <a:latin typeface="Ubuntu Mono" panose="020B0509030602030204" pitchFamily="49" charset="0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10950214" y="4279647"/>
              <a:ext cx="1029108" cy="49326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dirty="0" err="1" smtClean="0"/>
                <a:t>Tranceiver</a:t>
              </a:r>
              <a:endParaRPr lang="zh-TW" altLang="en-US" sz="1000" dirty="0">
                <a:latin typeface="Ubuntu Mono" panose="020B0509030602030204" pitchFamily="49" charset="0"/>
              </a:endParaRPr>
            </a:p>
          </p:txBody>
        </p:sp>
        <p:sp>
          <p:nvSpPr>
            <p:cNvPr id="108" name="圓柱 107"/>
            <p:cNvSpPr/>
            <p:nvPr/>
          </p:nvSpPr>
          <p:spPr>
            <a:xfrm>
              <a:off x="10950214" y="3625288"/>
              <a:ext cx="1081535" cy="489347"/>
            </a:xfrm>
            <a:prstGeom prst="can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TW" sz="1400" dirty="0">
                  <a:solidFill>
                    <a:schemeClr val="accent2">
                      <a:lumMod val="50000"/>
                    </a:schemeClr>
                  </a:solidFill>
                  <a:latin typeface="Ubuntu Mono" panose="020B0509030602030204" pitchFamily="49" charset="0"/>
                </a:rPr>
                <a:t>Repository</a:t>
              </a:r>
              <a:endParaRPr lang="zh-TW" altLang="en-US" sz="1400" dirty="0">
                <a:solidFill>
                  <a:schemeClr val="accent2">
                    <a:lumMod val="50000"/>
                  </a:schemeClr>
                </a:solidFill>
                <a:latin typeface="Ubuntu Mono" panose="020B0509030602030204" pitchFamily="49" charset="0"/>
              </a:endParaRPr>
            </a:p>
          </p:txBody>
        </p:sp>
        <p:cxnSp>
          <p:nvCxnSpPr>
            <p:cNvPr id="110" name="肘形接點 109"/>
            <p:cNvCxnSpPr>
              <a:stCxn id="106" idx="1"/>
              <a:endCxn id="108" idx="2"/>
            </p:cNvCxnSpPr>
            <p:nvPr/>
          </p:nvCxnSpPr>
          <p:spPr>
            <a:xfrm rot="10800000">
              <a:off x="10950214" y="3869963"/>
              <a:ext cx="15798" cy="2507079"/>
            </a:xfrm>
            <a:prstGeom prst="bentConnector3">
              <a:avLst>
                <a:gd name="adj1" fmla="val 330860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肘形接點 111"/>
            <p:cNvCxnSpPr>
              <a:stCxn id="106" idx="1"/>
              <a:endCxn id="107" idx="1"/>
            </p:cNvCxnSpPr>
            <p:nvPr/>
          </p:nvCxnSpPr>
          <p:spPr>
            <a:xfrm rot="10800000">
              <a:off x="10950214" y="4526279"/>
              <a:ext cx="15798" cy="1850763"/>
            </a:xfrm>
            <a:prstGeom prst="bentConnector3">
              <a:avLst>
                <a:gd name="adj1" fmla="val 246976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肘形接點 113"/>
            <p:cNvCxnSpPr>
              <a:stCxn id="106" idx="1"/>
              <a:endCxn id="104" idx="1"/>
            </p:cNvCxnSpPr>
            <p:nvPr/>
          </p:nvCxnSpPr>
          <p:spPr>
            <a:xfrm rot="10800000">
              <a:off x="10954882" y="5175915"/>
              <a:ext cx="11131" cy="1201126"/>
            </a:xfrm>
            <a:prstGeom prst="bentConnector3">
              <a:avLst>
                <a:gd name="adj1" fmla="val 26299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肘形接點 115"/>
            <p:cNvCxnSpPr>
              <a:stCxn id="106" idx="1"/>
              <a:endCxn id="105" idx="1"/>
            </p:cNvCxnSpPr>
            <p:nvPr/>
          </p:nvCxnSpPr>
          <p:spPr>
            <a:xfrm rot="10800000">
              <a:off x="10960656" y="5778325"/>
              <a:ext cx="5357" cy="598716"/>
            </a:xfrm>
            <a:prstGeom prst="bentConnector3">
              <a:avLst>
                <a:gd name="adj1" fmla="val 288303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矩形 124"/>
            <p:cNvSpPr/>
            <p:nvPr/>
          </p:nvSpPr>
          <p:spPr>
            <a:xfrm>
              <a:off x="9856156" y="5247365"/>
              <a:ext cx="6335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err="1" smtClean="0">
                  <a:latin typeface="Ubuntu Mono" panose="020B0509030602030204" pitchFamily="49" charset="0"/>
                </a:rPr>
                <a:t>Init.</a:t>
              </a:r>
              <a:endParaRPr lang="zh-TW" altLang="en-US" sz="1400" dirty="0">
                <a:latin typeface="Ubuntu Mono" panose="020B0509030602030204" pitchFamily="49" charset="0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1422457" y="5489230"/>
              <a:ext cx="81304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400" dirty="0" smtClean="0">
                  <a:latin typeface="Ubuntu Mono" panose="020B0509030602030204" pitchFamily="49" charset="0"/>
                </a:rPr>
                <a:t>Access.</a:t>
              </a:r>
              <a:endParaRPr lang="zh-TW" altLang="en-US" sz="1400" dirty="0">
                <a:latin typeface="Ubuntu Mono" panose="020B0509030602030204" pitchFamily="49" charset="0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22550" y="1867617"/>
              <a:ext cx="992579" cy="3077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altLang="zh-TW" sz="1400" dirty="0" smtClean="0">
                  <a:solidFill>
                    <a:schemeClr val="bg1"/>
                  </a:solidFill>
                  <a:latin typeface="Ubuntu Mono" panose="020B0509030602030204" pitchFamily="49" charset="0"/>
                </a:rPr>
                <a:t>Algorithm</a:t>
              </a:r>
              <a:endParaRPr lang="zh-TW" altLang="en-US" sz="1400" dirty="0">
                <a:solidFill>
                  <a:schemeClr val="bg1"/>
                </a:solidFill>
                <a:latin typeface="Ubuntu Mono" panose="020B0509030602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24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68</Words>
  <Application>Microsoft Office PowerPoint</Application>
  <PresentationFormat>寬螢幕</PresentationFormat>
  <Paragraphs>66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Ubuntu Mono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WHQ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Joey Tseng/WHQ/Wistron</dc:creator>
  <cp:lastModifiedBy>Joey Tseng/WHQ/Wistron</cp:lastModifiedBy>
  <cp:revision>16</cp:revision>
  <cp:lastPrinted>2014-10-16T05:18:05Z</cp:lastPrinted>
  <dcterms:created xsi:type="dcterms:W3CDTF">2014-10-16T03:04:06Z</dcterms:created>
  <dcterms:modified xsi:type="dcterms:W3CDTF">2014-10-16T11:01:17Z</dcterms:modified>
</cp:coreProperties>
</file>