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34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34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83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0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56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5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7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8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A06A-597F-4441-8116-681E33D2134C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-1592" y="-77474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 smtClean="0">
                <a:latin typeface="Ubuntu Mono" panose="020B0509030602030204" pitchFamily="49" charset="0"/>
              </a:rPr>
              <a:t>Signal/Slot Message Flow Chart</a:t>
            </a:r>
            <a:endParaRPr lang="zh-TW" altLang="en-US" sz="2400" b="1" i="1" dirty="0">
              <a:latin typeface="Ubuntu Mono" panose="020B0509030602030204" pitchFamily="49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-18764" y="244588"/>
            <a:ext cx="12220285" cy="6652080"/>
            <a:chOff x="-18764" y="244588"/>
            <a:chExt cx="12220285" cy="6652080"/>
          </a:xfrm>
        </p:grpSpPr>
        <p:sp>
          <p:nvSpPr>
            <p:cNvPr id="55" name="矩形 54"/>
            <p:cNvSpPr/>
            <p:nvPr/>
          </p:nvSpPr>
          <p:spPr>
            <a:xfrm>
              <a:off x="0" y="341049"/>
              <a:ext cx="12192000" cy="4588234"/>
            </a:xfrm>
            <a:prstGeom prst="rect">
              <a:avLst/>
            </a:prstGeom>
          </p:spPr>
          <p:style>
            <a:lnRef idx="3">
              <a:schemeClr val="lt1"/>
            </a:lnRef>
            <a:fillRef idx="1003">
              <a:schemeClr val="dk2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-18764" y="4946468"/>
              <a:ext cx="12210764" cy="1911531"/>
            </a:xfrm>
            <a:prstGeom prst="rect">
              <a:avLst/>
            </a:prstGeom>
          </p:spPr>
          <p:style>
            <a:lnRef idx="3">
              <a:schemeClr val="lt1"/>
            </a:lnRef>
            <a:fillRef idx="1003">
              <a:schemeClr val="lt2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9591852" y="323863"/>
              <a:ext cx="2599762" cy="1998567"/>
            </a:xfrm>
            <a:prstGeom prst="rect">
              <a:avLst/>
            </a:prstGeom>
          </p:spPr>
          <p:style>
            <a:lnRef idx="3">
              <a:schemeClr val="lt1"/>
            </a:lnRef>
            <a:fillRef idx="1003">
              <a:schemeClr val="dk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4843979" y="3599542"/>
              <a:ext cx="2180929" cy="10453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DeviceManager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843980" y="5497519"/>
              <a:ext cx="2180929" cy="10453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UI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843979" y="911508"/>
              <a:ext cx="2180929" cy="10453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4039" y="1158251"/>
              <a:ext cx="2180929" cy="1045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Sensor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53595" y="1158251"/>
              <a:ext cx="2180929" cy="1045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Tranceiver</a:t>
              </a:r>
              <a:endParaRPr lang="zh-TW" altLang="en-US" dirty="0"/>
            </a:p>
          </p:txBody>
        </p:sp>
        <p:cxnSp>
          <p:nvCxnSpPr>
            <p:cNvPr id="27" name="肘形接點 26"/>
            <p:cNvCxnSpPr>
              <a:stCxn id="4" idx="1"/>
              <a:endCxn id="13" idx="2"/>
            </p:cNvCxnSpPr>
            <p:nvPr/>
          </p:nvCxnSpPr>
          <p:spPr>
            <a:xfrm rot="10800000" flipH="1">
              <a:off x="4843978" y="1956851"/>
              <a:ext cx="1090465" cy="2165363"/>
            </a:xfrm>
            <a:prstGeom prst="bentConnector4">
              <a:avLst>
                <a:gd name="adj1" fmla="val -20964"/>
                <a:gd name="adj2" fmla="val 620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接點 28"/>
            <p:cNvCxnSpPr>
              <a:stCxn id="13" idx="2"/>
              <a:endCxn id="4" idx="3"/>
            </p:cNvCxnSpPr>
            <p:nvPr/>
          </p:nvCxnSpPr>
          <p:spPr>
            <a:xfrm rot="16200000" flipH="1">
              <a:off x="5396995" y="2494299"/>
              <a:ext cx="2165363" cy="1090464"/>
            </a:xfrm>
            <a:prstGeom prst="bentConnector4">
              <a:avLst>
                <a:gd name="adj1" fmla="val 37931"/>
                <a:gd name="adj2" fmla="val 120964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接點 30"/>
            <p:cNvCxnSpPr>
              <a:stCxn id="5" idx="1"/>
              <a:endCxn id="4" idx="2"/>
            </p:cNvCxnSpPr>
            <p:nvPr/>
          </p:nvCxnSpPr>
          <p:spPr>
            <a:xfrm rot="10800000" flipH="1">
              <a:off x="4843980" y="4644884"/>
              <a:ext cx="1090464" cy="1375306"/>
            </a:xfrm>
            <a:prstGeom prst="bentConnector4">
              <a:avLst>
                <a:gd name="adj1" fmla="val -20964"/>
                <a:gd name="adj2" fmla="val 690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接點 32"/>
            <p:cNvCxnSpPr>
              <a:stCxn id="4" idx="2"/>
              <a:endCxn id="5" idx="3"/>
            </p:cNvCxnSpPr>
            <p:nvPr/>
          </p:nvCxnSpPr>
          <p:spPr>
            <a:xfrm rot="16200000" flipH="1">
              <a:off x="5792023" y="4787304"/>
              <a:ext cx="1375306" cy="1090465"/>
            </a:xfrm>
            <a:prstGeom prst="bentConnector4">
              <a:avLst>
                <a:gd name="adj1" fmla="val 30998"/>
                <a:gd name="adj2" fmla="val 120964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接點 38"/>
            <p:cNvCxnSpPr>
              <a:stCxn id="13" idx="0"/>
              <a:endCxn id="15" idx="0"/>
            </p:cNvCxnSpPr>
            <p:nvPr/>
          </p:nvCxnSpPr>
          <p:spPr>
            <a:xfrm rot="16200000" flipH="1">
              <a:off x="8265880" y="-1419929"/>
              <a:ext cx="246743" cy="4909616"/>
            </a:xfrm>
            <a:prstGeom prst="bentConnector3">
              <a:avLst>
                <a:gd name="adj1" fmla="val -926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接點 44"/>
            <p:cNvCxnSpPr>
              <a:stCxn id="13" idx="0"/>
              <a:endCxn id="14" idx="0"/>
            </p:cNvCxnSpPr>
            <p:nvPr/>
          </p:nvCxnSpPr>
          <p:spPr>
            <a:xfrm rot="16200000" flipH="1" flipV="1">
              <a:off x="3476102" y="-1300091"/>
              <a:ext cx="246743" cy="4669940"/>
            </a:xfrm>
            <a:prstGeom prst="bentConnector3">
              <a:avLst>
                <a:gd name="adj1" fmla="val -926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2367588" y="3966896"/>
              <a:ext cx="22493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DeviceManagerCoreSignal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739211" y="2639597"/>
              <a:ext cx="2877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CoreDeviceManagerCollectionBus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cxnSp>
          <p:nvCxnSpPr>
            <p:cNvPr id="51" name="肘形接點 50"/>
            <p:cNvCxnSpPr>
              <a:stCxn id="14" idx="3"/>
              <a:endCxn id="13" idx="1"/>
            </p:cNvCxnSpPr>
            <p:nvPr/>
          </p:nvCxnSpPr>
          <p:spPr>
            <a:xfrm flipV="1">
              <a:off x="2354968" y="1434179"/>
              <a:ext cx="2489011" cy="246743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接點 52"/>
            <p:cNvCxnSpPr>
              <a:stCxn id="15" idx="1"/>
              <a:endCxn id="13" idx="3"/>
            </p:cNvCxnSpPr>
            <p:nvPr/>
          </p:nvCxnSpPr>
          <p:spPr>
            <a:xfrm rot="10800000">
              <a:off x="7024909" y="1434180"/>
              <a:ext cx="2728687" cy="246743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7342518" y="2639596"/>
              <a:ext cx="22493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CoreDeviceManagerSignal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342518" y="3958002"/>
              <a:ext cx="2069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DeviceManagerCoreSlot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-18764" y="818551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ReceieveData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499388" y="341050"/>
              <a:ext cx="13516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CoreSensorBus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296070" y="1668171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SendData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063615" y="1104216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CoreDataCollectBus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022605" y="1073231"/>
              <a:ext cx="23391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CoreTrancieverCollectBus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934443" y="332131"/>
              <a:ext cx="17107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CoreTrancieverBus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0844059" y="818551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Ubuntu Mono" panose="020B0509030602030204" pitchFamily="49" charset="0"/>
                </a:rPr>
                <a:t>ReceieveData</a:t>
              </a:r>
              <a:endPara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564574" y="5926888"/>
              <a:ext cx="2069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UIDeviceManagerSignal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726661" y="4903931"/>
              <a:ext cx="18902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DeviceManagerUISlot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268715" y="4896763"/>
              <a:ext cx="2069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DeviceManagerUISignal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336268" y="5880918"/>
              <a:ext cx="18902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UIDeviceManagerSlot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95473" y="1265697"/>
              <a:ext cx="633507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140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parse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cxnSp>
          <p:nvCxnSpPr>
            <p:cNvPr id="73" name="肘形接點 72"/>
            <p:cNvCxnSpPr>
              <a:stCxn id="71" idx="0"/>
              <a:endCxn id="59" idx="2"/>
            </p:cNvCxnSpPr>
            <p:nvPr/>
          </p:nvCxnSpPr>
          <p:spPr>
            <a:xfrm rot="16200000" flipV="1">
              <a:off x="5635286" y="188755"/>
              <a:ext cx="616870" cy="1537013"/>
            </a:xfrm>
            <a:prstGeom prst="bentConnector3">
              <a:avLst>
                <a:gd name="adj1" fmla="val 2422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群組 6"/>
            <p:cNvGrpSpPr/>
            <p:nvPr/>
          </p:nvGrpSpPr>
          <p:grpSpPr>
            <a:xfrm>
              <a:off x="9910748" y="3816359"/>
              <a:ext cx="2175593" cy="2994691"/>
              <a:chOff x="9856156" y="3625288"/>
              <a:chExt cx="2175593" cy="2994691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10954881" y="4929284"/>
                <a:ext cx="1029108" cy="49326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>
                    <a:latin typeface="Ubuntu Mono" panose="020B0509030602030204" pitchFamily="49" charset="0"/>
                  </a:rPr>
                  <a:t>Sensor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0960655" y="5536459"/>
                <a:ext cx="1023334" cy="4837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>
                    <a:latin typeface="Ubuntu Mono" panose="020B0509030602030204" pitchFamily="49" charset="0"/>
                  </a:rPr>
                  <a:t>Core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0966012" y="6134103"/>
                <a:ext cx="1017977" cy="4858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err="1">
                    <a:latin typeface="Ubuntu Mono" panose="020B0509030602030204" pitchFamily="49" charset="0"/>
                  </a:rPr>
                  <a:t>DeviceManager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0950214" y="4279647"/>
                <a:ext cx="1029108" cy="49326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err="1" smtClean="0"/>
                  <a:t>Tranceiver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108" name="圓柱 107"/>
              <p:cNvSpPr/>
              <p:nvPr/>
            </p:nvSpPr>
            <p:spPr>
              <a:xfrm>
                <a:off x="10950214" y="3625288"/>
                <a:ext cx="1081535" cy="489347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1400" dirty="0">
                    <a:solidFill>
                      <a:schemeClr val="accent2">
                        <a:lumMod val="50000"/>
                      </a:schemeClr>
                    </a:solidFill>
                    <a:latin typeface="Ubuntu Mono" panose="020B0509030602030204" pitchFamily="49" charset="0"/>
                  </a:rPr>
                  <a:t>Repository</a:t>
                </a:r>
                <a:endParaRPr lang="zh-TW" altLang="en-US" sz="1400" dirty="0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endParaRPr>
              </a:p>
            </p:txBody>
          </p:sp>
          <p:cxnSp>
            <p:nvCxnSpPr>
              <p:cNvPr id="110" name="肘形接點 109"/>
              <p:cNvCxnSpPr>
                <a:stCxn id="106" idx="1"/>
                <a:endCxn id="108" idx="2"/>
              </p:cNvCxnSpPr>
              <p:nvPr/>
            </p:nvCxnSpPr>
            <p:spPr>
              <a:xfrm rot="10800000">
                <a:off x="10950214" y="3869963"/>
                <a:ext cx="15798" cy="2507079"/>
              </a:xfrm>
              <a:prstGeom prst="bentConnector3">
                <a:avLst>
                  <a:gd name="adj1" fmla="val 330860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肘形接點 111"/>
              <p:cNvCxnSpPr>
                <a:stCxn id="106" idx="1"/>
                <a:endCxn id="107" idx="1"/>
              </p:cNvCxnSpPr>
              <p:nvPr/>
            </p:nvCxnSpPr>
            <p:spPr>
              <a:xfrm rot="10800000">
                <a:off x="10950214" y="4526279"/>
                <a:ext cx="15798" cy="1850763"/>
              </a:xfrm>
              <a:prstGeom prst="bentConnector3">
                <a:avLst>
                  <a:gd name="adj1" fmla="val 246976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肘形接點 113"/>
              <p:cNvCxnSpPr>
                <a:stCxn id="106" idx="1"/>
                <a:endCxn id="104" idx="1"/>
              </p:cNvCxnSpPr>
              <p:nvPr/>
            </p:nvCxnSpPr>
            <p:spPr>
              <a:xfrm rot="10800000">
                <a:off x="10954882" y="5175915"/>
                <a:ext cx="11131" cy="1201126"/>
              </a:xfrm>
              <a:prstGeom prst="bentConnector3">
                <a:avLst>
                  <a:gd name="adj1" fmla="val 262995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肘形接點 115"/>
              <p:cNvCxnSpPr>
                <a:stCxn id="106" idx="1"/>
                <a:endCxn id="105" idx="1"/>
              </p:cNvCxnSpPr>
              <p:nvPr/>
            </p:nvCxnSpPr>
            <p:spPr>
              <a:xfrm rot="10800000">
                <a:off x="10960656" y="5778325"/>
                <a:ext cx="5357" cy="598716"/>
              </a:xfrm>
              <a:prstGeom prst="bentConnector3">
                <a:avLst>
                  <a:gd name="adj1" fmla="val 288303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矩形 124"/>
              <p:cNvSpPr/>
              <p:nvPr/>
            </p:nvSpPr>
            <p:spPr>
              <a:xfrm>
                <a:off x="9856156" y="5247365"/>
                <a:ext cx="6335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err="1" smtClean="0">
                    <a:latin typeface="Ubuntu Mono" panose="020B0509030602030204" pitchFamily="49" charset="0"/>
                  </a:rPr>
                  <a:t>Init.</a:t>
                </a:r>
                <a:endParaRPr lang="zh-TW" altLang="en-US" sz="1400" dirty="0">
                  <a:latin typeface="Ubuntu Mono" panose="020B0509030602030204" pitchFamily="49" charset="0"/>
                </a:endParaRP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70328" y="4257280"/>
              <a:ext cx="2137876" cy="2422397"/>
              <a:chOff x="97624" y="4202688"/>
              <a:chExt cx="2137876" cy="2422397"/>
            </a:xfrm>
          </p:grpSpPr>
          <p:sp>
            <p:nvSpPr>
              <p:cNvPr id="78" name="圓柱 77"/>
              <p:cNvSpPr/>
              <p:nvPr/>
            </p:nvSpPr>
            <p:spPr>
              <a:xfrm>
                <a:off x="97624" y="6135738"/>
                <a:ext cx="1081535" cy="489347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1400" dirty="0">
                    <a:solidFill>
                      <a:schemeClr val="accent2">
                        <a:lumMod val="50000"/>
                      </a:schemeClr>
                    </a:solidFill>
                    <a:latin typeface="Ubuntu Mono" panose="020B0509030602030204" pitchFamily="49" charset="0"/>
                  </a:rPr>
                  <a:t>Repository</a:t>
                </a:r>
                <a:endParaRPr lang="zh-TW" altLang="en-US" sz="1400" dirty="0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7624" y="4807720"/>
                <a:ext cx="1029108" cy="49326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>
                    <a:latin typeface="Ubuntu Mono" panose="020B0509030602030204" pitchFamily="49" charset="0"/>
                  </a:rPr>
                  <a:t>Sensor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03398" y="5401254"/>
                <a:ext cx="1023334" cy="4837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>
                    <a:latin typeface="Ubuntu Mono" panose="020B0509030602030204" pitchFamily="49" charset="0"/>
                  </a:rPr>
                  <a:t>Core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97624" y="4202688"/>
                <a:ext cx="1017977" cy="4858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err="1">
                    <a:latin typeface="Ubuntu Mono" panose="020B0509030602030204" pitchFamily="49" charset="0"/>
                  </a:rPr>
                  <a:t>DeviceManager</a:t>
                </a:r>
                <a:endParaRPr lang="zh-TW" altLang="en-US" sz="1000" dirty="0">
                  <a:latin typeface="Ubuntu Mono" panose="020B0509030602030204" pitchFamily="49" charset="0"/>
                </a:endParaRPr>
              </a:p>
            </p:txBody>
          </p:sp>
          <p:cxnSp>
            <p:nvCxnSpPr>
              <p:cNvPr id="91" name="肘形接點 90"/>
              <p:cNvCxnSpPr>
                <a:stCxn id="78" idx="4"/>
                <a:endCxn id="85" idx="3"/>
              </p:cNvCxnSpPr>
              <p:nvPr/>
            </p:nvCxnSpPr>
            <p:spPr>
              <a:xfrm flipH="1" flipV="1">
                <a:off x="1115601" y="4445626"/>
                <a:ext cx="63558" cy="1934786"/>
              </a:xfrm>
              <a:prstGeom prst="bentConnector3">
                <a:avLst>
                  <a:gd name="adj1" fmla="val -234568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肘形接點 92"/>
              <p:cNvCxnSpPr>
                <a:stCxn id="78" idx="1"/>
                <a:endCxn id="83" idx="3"/>
              </p:cNvCxnSpPr>
              <p:nvPr/>
            </p:nvCxnSpPr>
            <p:spPr>
              <a:xfrm rot="5400000" flipH="1" flipV="1">
                <a:off x="341869" y="5350875"/>
                <a:ext cx="1081387" cy="488340"/>
              </a:xfrm>
              <a:prstGeom prst="bentConnector4">
                <a:avLst>
                  <a:gd name="adj1" fmla="val 11636"/>
                  <a:gd name="adj2" fmla="val 173949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肘形接點 97"/>
              <p:cNvCxnSpPr>
                <a:stCxn id="78" idx="3"/>
                <a:endCxn id="84" idx="3"/>
              </p:cNvCxnSpPr>
              <p:nvPr/>
            </p:nvCxnSpPr>
            <p:spPr>
              <a:xfrm rot="5400000" flipH="1" flipV="1">
                <a:off x="391579" y="5889933"/>
                <a:ext cx="981965" cy="488340"/>
              </a:xfrm>
              <a:prstGeom prst="bentConnector4">
                <a:avLst>
                  <a:gd name="adj1" fmla="val -13833"/>
                  <a:gd name="adj2" fmla="val 157547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矩形 125"/>
              <p:cNvSpPr/>
              <p:nvPr/>
            </p:nvSpPr>
            <p:spPr>
              <a:xfrm>
                <a:off x="1422457" y="5489230"/>
                <a:ext cx="8130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400" dirty="0" smtClean="0">
                    <a:latin typeface="Ubuntu Mono" panose="020B0509030602030204" pitchFamily="49" charset="0"/>
                  </a:rPr>
                  <a:t>Access.</a:t>
                </a:r>
                <a:endParaRPr lang="zh-TW" altLang="en-US" sz="1400" dirty="0">
                  <a:latin typeface="Ubuntu Mono" panose="020B0509030602030204" pitchFamily="49" charset="0"/>
                </a:endParaRPr>
              </a:p>
            </p:txBody>
          </p:sp>
        </p:grpSp>
        <p:sp>
          <p:nvSpPr>
            <p:cNvPr id="131" name="矩形 130"/>
            <p:cNvSpPr/>
            <p:nvPr/>
          </p:nvSpPr>
          <p:spPr>
            <a:xfrm>
              <a:off x="222550" y="1867617"/>
              <a:ext cx="992579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Ubuntu Mono" panose="020B0509030602030204" pitchFamily="49" charset="0"/>
                </a:rPr>
                <a:t>Algorithm</a:t>
              </a:r>
              <a:endParaRPr lang="zh-TW" altLang="en-US" sz="1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794550" y="164907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Ubuntu Mono" panose="020B0509030602030204" pitchFamily="49" charset="0"/>
                </a:rPr>
                <a:t>SendData</a:t>
              </a:r>
              <a:endParaRPr lang="zh-TW" alt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568950" y="4432950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Core Layer</a:t>
              </a:r>
              <a:endParaRPr lang="zh-TW" altLang="en-US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739211" y="643500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UI Layer</a:t>
              </a:r>
              <a:endParaRPr lang="zh-TW" altLang="en-US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862419" y="244588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>
                  <a:solidFill>
                    <a:schemeClr val="bg1"/>
                  </a:solidFill>
                  <a:latin typeface="Ubuntu Mono" panose="020B0509030602030204" pitchFamily="49" charset="0"/>
                </a:rPr>
                <a:t>Hardware Layer</a:t>
              </a:r>
              <a:endParaRPr lang="zh-TW" altLang="en-US" sz="2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9" name="書卷 (垂直) 78"/>
            <p:cNvSpPr/>
            <p:nvPr/>
          </p:nvSpPr>
          <p:spPr>
            <a:xfrm>
              <a:off x="1778959" y="417315"/>
              <a:ext cx="801597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Notify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Package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82" name="書卷 (垂直) 81"/>
            <p:cNvSpPr/>
            <p:nvPr/>
          </p:nvSpPr>
          <p:spPr>
            <a:xfrm>
              <a:off x="3360624" y="1552650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86" name="書卷 (垂直) 85"/>
            <p:cNvSpPr/>
            <p:nvPr/>
          </p:nvSpPr>
          <p:spPr>
            <a:xfrm>
              <a:off x="7679426" y="1557550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87" name="書卷 (垂直) 86"/>
            <p:cNvSpPr/>
            <p:nvPr/>
          </p:nvSpPr>
          <p:spPr>
            <a:xfrm>
              <a:off x="8697565" y="423838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88" name="書卷 (垂直) 87"/>
            <p:cNvSpPr/>
            <p:nvPr/>
          </p:nvSpPr>
          <p:spPr>
            <a:xfrm>
              <a:off x="3867870" y="3097120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89" name="書卷 (垂直) 88"/>
            <p:cNvSpPr/>
            <p:nvPr/>
          </p:nvSpPr>
          <p:spPr>
            <a:xfrm>
              <a:off x="7307110" y="3083476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90" name="書卷 (垂直) 89"/>
            <p:cNvSpPr/>
            <p:nvPr/>
          </p:nvSpPr>
          <p:spPr>
            <a:xfrm>
              <a:off x="3867870" y="5335366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92" name="書卷 (垂直) 91"/>
            <p:cNvSpPr/>
            <p:nvPr/>
          </p:nvSpPr>
          <p:spPr>
            <a:xfrm>
              <a:off x="7282088" y="5337638"/>
              <a:ext cx="700182" cy="538402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Data</a:t>
              </a:r>
              <a:b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</a:br>
              <a:r>
                <a:rPr lang="en-US" altLang="zh-TW" sz="1000" dirty="0">
                  <a:solidFill>
                    <a:schemeClr val="bg1"/>
                  </a:solidFill>
                  <a:latin typeface="Ubuntu Mono" panose="020B0509030602030204" pitchFamily="49" charset="0"/>
                </a:rPr>
                <a:t>Packet</a:t>
              </a:r>
              <a:endParaRPr lang="zh-TW" altLang="en-US" sz="10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4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436871" y="770355"/>
            <a:ext cx="10315832" cy="4656410"/>
            <a:chOff x="436871" y="770355"/>
            <a:chExt cx="10315832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DeviceManager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084089" y="4136407"/>
              <a:ext cx="2645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DeviceManagerCoreSignal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36871" y="770355"/>
              <a:ext cx="3366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CoreDeviceManagerCollectionBus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07107" y="770355"/>
              <a:ext cx="2645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CoreDeviceManagerSignal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302673" y="4136407"/>
              <a:ext cx="2450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DeviceManagerCoreSlot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0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030383" y="770355"/>
            <a:ext cx="8192370" cy="4656410"/>
            <a:chOff x="2030383" y="770355"/>
            <a:chExt cx="8192370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Sensor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030383" y="4183800"/>
              <a:ext cx="15938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CoreSensorBus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69587" y="771453"/>
              <a:ext cx="1454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ReceieveData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94191" y="770355"/>
              <a:ext cx="1085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SendData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186555" y="4267033"/>
              <a:ext cx="2036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CoreDataCollectBus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Notify</a:t>
              </a:r>
              <a:br>
                <a:rPr lang="en-US" altLang="zh-TW" sz="1600" dirty="0" smtClean="0"/>
              </a:br>
              <a:r>
                <a:rPr lang="en-US" altLang="zh-TW" sz="1600" dirty="0" smtClean="0"/>
                <a:t>Package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0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96166" y="770355"/>
            <a:ext cx="8958913" cy="4656410"/>
            <a:chOff x="1796166" y="770355"/>
            <a:chExt cx="8958913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Tranceiver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796166" y="4267033"/>
              <a:ext cx="1927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CoreTrancieverBus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69587" y="771453"/>
              <a:ext cx="1454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ReceieveData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94191" y="770355"/>
              <a:ext cx="1085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SendData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186555" y="4267033"/>
              <a:ext cx="2568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CoreTrancieverCollectBus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2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211313" y="770355"/>
            <a:ext cx="9308762" cy="4656410"/>
            <a:chOff x="1211313" y="770355"/>
            <a:chExt cx="9308762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DeviceManager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UI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211313" y="4136407"/>
              <a:ext cx="2412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UIDeviceManagerSignal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06879" y="770355"/>
              <a:ext cx="221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DeviceManagerUISlot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07107" y="770355"/>
              <a:ext cx="2412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DeviceManagerUISignal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302673" y="4136407"/>
              <a:ext cx="221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UIDeviceManagerSlot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86</Words>
  <Application>Microsoft Office PowerPoint</Application>
  <PresentationFormat>寬螢幕</PresentationFormat>
  <Paragraphs>78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Ubuntu Mono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WHQ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Joey Tseng/WHQ/Wistron</dc:creator>
  <cp:lastModifiedBy>Joey Tseng/WHQ/Wistron</cp:lastModifiedBy>
  <cp:revision>23</cp:revision>
  <cp:lastPrinted>2014-10-16T05:18:05Z</cp:lastPrinted>
  <dcterms:created xsi:type="dcterms:W3CDTF">2014-10-16T03:04:06Z</dcterms:created>
  <dcterms:modified xsi:type="dcterms:W3CDTF">2014-10-17T11:04:33Z</dcterms:modified>
</cp:coreProperties>
</file>