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106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9523-40B8-4687-9871-978BEEE945D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4553-7AE1-4D10-8592-50ED308DE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altLang="zh-TW" dirty="0" smtClean="0"/>
              <a:t>None connectable</a:t>
            </a:r>
            <a:r>
              <a:rPr lang="en-US" altLang="zh-TW" baseline="0" dirty="0" smtClean="0"/>
              <a:t> means the form of connection is not 1 by 1</a:t>
            </a:r>
          </a:p>
          <a:p>
            <a:pPr marL="228600" indent="-228600">
              <a:buAutoNum type="alphaLcPeriod"/>
            </a:pPr>
            <a:r>
              <a:rPr lang="en-US" altLang="zh-TW" baseline="0" dirty="0" smtClean="0"/>
              <a:t>The differences between Protocols and profiles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blocks used by all devices conformant to the Bluetooth specification, protocols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layers that implement the different packet formats, routing, multiplexing,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encoding, and decoding that allow data to be sent effectively between peers.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Profiles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“Vertical slices” of functionality covering either basic modes of operation required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all devices (Generic Access Profile, Generic Attribute Profile) or specific use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 (Proximity Profile, Glucose Profile), profiles essentially define how protocols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used to achieve a particular goal, whether generic or specific.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4553-7AE1-4D10-8592-50ED308DE0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layer has: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Advertiser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device sending advertising packets.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device scanning for advertising packets.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device that initiates a connection and manages it later.</a:t>
            </a:r>
          </a:p>
          <a:p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device that accepts a connection request and follows the master’s timing.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4553-7AE1-4D10-8592-50ED308DE0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2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4553-7AE1-4D10-8592-50ED308DE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0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4553-7AE1-4D10-8592-50ED308DE0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7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4553-7AE1-4D10-8592-50ED308DE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6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3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1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41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440449" cy="297180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B</a:t>
            </a:r>
            <a:r>
              <a:rPr lang="en-US" altLang="zh-TW" dirty="0" err="1" smtClean="0"/>
              <a:t>luetooh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C000"/>
                </a:solidFill>
              </a:rPr>
              <a:t>L</a:t>
            </a:r>
            <a:r>
              <a:rPr lang="en-US" altLang="zh-TW" dirty="0" smtClean="0"/>
              <a:t>ow </a:t>
            </a:r>
            <a:r>
              <a:rPr lang="en-US" altLang="zh-TW" dirty="0">
                <a:solidFill>
                  <a:srgbClr val="FFC000"/>
                </a:solidFill>
              </a:rPr>
              <a:t>E</a:t>
            </a:r>
            <a:r>
              <a:rPr lang="en-US" altLang="zh-TW" dirty="0" smtClean="0"/>
              <a:t>nergy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2014.10.27, joey </a:t>
            </a:r>
            <a:r>
              <a:rPr lang="en-US" altLang="zh-TW" dirty="0" err="1" smtClean="0"/>
              <a:t>tseng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6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Configurations between BT. versions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42" y="2470267"/>
            <a:ext cx="8093729" cy="34667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14191" y="1894039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C000"/>
                </a:solidFill>
              </a:rPr>
              <a:t>v4.0</a:t>
            </a:r>
            <a:endParaRPr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15338" y="2014331"/>
            <a:ext cx="5022573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2203525" y="2014331"/>
            <a:ext cx="2004028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58748" y="2417259"/>
            <a:ext cx="3207026" cy="3519718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47860" y="175666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</a:rPr>
              <a:t>BLE enabling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47850" y="595431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</a:rPr>
              <a:t>Dual Mode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549469" y="5960945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</a:rPr>
              <a:t>Single Mode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0414" y="595431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</a:rPr>
              <a:t>Classic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5" name="左-右雙向箭號 14"/>
          <p:cNvSpPr/>
          <p:nvPr/>
        </p:nvSpPr>
        <p:spPr>
          <a:xfrm>
            <a:off x="3795837" y="6048356"/>
            <a:ext cx="1712257" cy="20005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-右雙向箭號 15"/>
          <p:cNvSpPr/>
          <p:nvPr/>
        </p:nvSpPr>
        <p:spPr>
          <a:xfrm>
            <a:off x="6850465" y="6054983"/>
            <a:ext cx="1712257" cy="20005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throughput: 1 Mbps (Upper limitation)</a:t>
            </a:r>
          </a:p>
          <a:p>
            <a:r>
              <a:rPr lang="en-US" altLang="zh-TW" dirty="0" smtClean="0"/>
              <a:t>Consecutive connection event interval : 7.5 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 ~ 4 S</a:t>
            </a:r>
          </a:p>
          <a:p>
            <a:r>
              <a:rPr lang="en-US" altLang="zh-TW" dirty="0" smtClean="0"/>
              <a:t>Operation range: 30 meters,  typical range is 2~5 meters.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Topology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525818" y="2019300"/>
            <a:ext cx="5062518" cy="3993251"/>
            <a:chOff x="596158" y="2019300"/>
            <a:chExt cx="5062518" cy="3993251"/>
          </a:xfrm>
        </p:grpSpPr>
        <p:sp>
          <p:nvSpPr>
            <p:cNvPr id="11" name="矩形 10"/>
            <p:cNvSpPr/>
            <p:nvPr/>
          </p:nvSpPr>
          <p:spPr>
            <a:xfrm>
              <a:off x="1335817" y="3591339"/>
              <a:ext cx="1513398" cy="8613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Brocaster</a:t>
              </a:r>
              <a:endParaRPr lang="en-US" altLang="zh-TW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38860" y="2019300"/>
              <a:ext cx="1513398" cy="8613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Observer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6158" y="5151160"/>
              <a:ext cx="1513398" cy="8613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Observer</a:t>
              </a:r>
              <a:endParaRPr lang="zh-TW" altLang="en-US"/>
            </a:p>
          </p:txBody>
        </p:sp>
        <p:sp>
          <p:nvSpPr>
            <p:cNvPr id="14" name="向下箭號 13"/>
            <p:cNvSpPr/>
            <p:nvPr/>
          </p:nvSpPr>
          <p:spPr>
            <a:xfrm rot="1651371">
              <a:off x="1575682" y="4524824"/>
              <a:ext cx="516834" cy="55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下箭號 14"/>
            <p:cNvSpPr/>
            <p:nvPr/>
          </p:nvSpPr>
          <p:spPr>
            <a:xfrm rot="9362401">
              <a:off x="1342042" y="2954952"/>
              <a:ext cx="516834" cy="55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圖說文字 15"/>
            <p:cNvSpPr/>
            <p:nvPr/>
          </p:nvSpPr>
          <p:spPr>
            <a:xfrm>
              <a:off x="3167267" y="3829878"/>
              <a:ext cx="2491409" cy="606989"/>
            </a:xfrm>
            <a:prstGeom prst="wedgeRectCallout">
              <a:avLst>
                <a:gd name="adj1" fmla="val -61732"/>
                <a:gd name="adj2" fmla="val 1165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 smtClean="0"/>
                <a:t>Send none connectable advertising packets</a:t>
              </a:r>
              <a:endParaRPr lang="zh-TW" altLang="en-US" dirty="0"/>
            </a:p>
          </p:txBody>
        </p:sp>
        <p:sp>
          <p:nvSpPr>
            <p:cNvPr id="17" name="矩形圖說文字 16"/>
            <p:cNvSpPr/>
            <p:nvPr/>
          </p:nvSpPr>
          <p:spPr>
            <a:xfrm>
              <a:off x="2657059" y="2144513"/>
              <a:ext cx="2484782" cy="606989"/>
            </a:xfrm>
            <a:prstGeom prst="wedgeRectCallout">
              <a:avLst>
                <a:gd name="adj1" fmla="val -64135"/>
                <a:gd name="adj2" fmla="val 3130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 smtClean="0"/>
                <a:t>Scan none connectable advertising packets</a:t>
              </a:r>
              <a:endParaRPr lang="zh-TW" altLang="en-US" dirty="0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697660" y="3252401"/>
            <a:ext cx="112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VS</a:t>
            </a:r>
            <a:endParaRPr lang="zh-TW" altLang="en-US" sz="7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121379" y="5843274"/>
            <a:ext cx="354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T1: Broadcasting &amp; </a:t>
            </a:r>
            <a:r>
              <a:rPr lang="en-US" altLang="zh-TW" sz="2000" b="1" dirty="0" err="1" smtClean="0"/>
              <a:t>Observering</a:t>
            </a:r>
            <a:endParaRPr lang="zh-TW" altLang="en-US" sz="2000" b="1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0850" y="1995898"/>
            <a:ext cx="5156240" cy="4259208"/>
            <a:chOff x="6890850" y="1995898"/>
            <a:chExt cx="5156240" cy="4259208"/>
          </a:xfrm>
        </p:grpSpPr>
        <p:sp>
          <p:nvSpPr>
            <p:cNvPr id="18" name="矩形 17"/>
            <p:cNvSpPr/>
            <p:nvPr/>
          </p:nvSpPr>
          <p:spPr>
            <a:xfrm>
              <a:off x="7630509" y="3584712"/>
              <a:ext cx="1513398" cy="8613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CENTRAL Device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sz="1600" dirty="0" smtClean="0"/>
                <a:t>(Phone, Tablet)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133552" y="2012673"/>
              <a:ext cx="1513398" cy="8613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PERIPHERAL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dirty="0" smtClean="0"/>
                <a:t>Device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890850" y="5144533"/>
              <a:ext cx="1513398" cy="8613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PERIPHERAL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23" name="矩形圖說文字 22"/>
            <p:cNvSpPr/>
            <p:nvPr/>
          </p:nvSpPr>
          <p:spPr>
            <a:xfrm>
              <a:off x="9269832" y="1995898"/>
              <a:ext cx="2096864" cy="819087"/>
            </a:xfrm>
            <a:prstGeom prst="wedgeRectCallout">
              <a:avLst>
                <a:gd name="adj1" fmla="val -76413"/>
                <a:gd name="adj2" fmla="val 2367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 smtClean="0"/>
                <a:t>Sends connectable advertising packets</a:t>
              </a:r>
              <a:endParaRPr lang="zh-TW" altLang="en-US" dirty="0"/>
            </a:p>
          </p:txBody>
        </p:sp>
        <p:cxnSp>
          <p:nvCxnSpPr>
            <p:cNvPr id="26" name="肘形接點 25"/>
            <p:cNvCxnSpPr>
              <a:stCxn id="19" idx="2"/>
              <a:endCxn id="18" idx="0"/>
            </p:cNvCxnSpPr>
            <p:nvPr/>
          </p:nvCxnSpPr>
          <p:spPr>
            <a:xfrm rot="16200000" flipH="1">
              <a:off x="7783405" y="2980909"/>
              <a:ext cx="710648" cy="49695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18" idx="2"/>
              <a:endCxn id="20" idx="0"/>
            </p:cNvCxnSpPr>
            <p:nvPr/>
          </p:nvCxnSpPr>
          <p:spPr>
            <a:xfrm rot="5400000">
              <a:off x="7668164" y="4425489"/>
              <a:ext cx="698430" cy="739659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7351320" y="278847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1..n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8361849" y="3292567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1..n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73571" y="437343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1..n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133270" y="483532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1..n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264230" y="5854996"/>
              <a:ext cx="1782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T2: Connection</a:t>
              </a:r>
              <a:endParaRPr lang="zh-TW" altLang="en-US" sz="2000" b="1" dirty="0"/>
            </a:p>
          </p:txBody>
        </p:sp>
        <p:sp>
          <p:nvSpPr>
            <p:cNvPr id="39" name="矩形圖說文字 38"/>
            <p:cNvSpPr/>
            <p:nvPr/>
          </p:nvSpPr>
          <p:spPr>
            <a:xfrm>
              <a:off x="9530189" y="3291902"/>
              <a:ext cx="2491409" cy="606989"/>
            </a:xfrm>
            <a:prstGeom prst="wedgeRectCallout">
              <a:avLst>
                <a:gd name="adj1" fmla="val -65684"/>
                <a:gd name="adj2" fmla="val 39466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 smtClean="0"/>
                <a:t>Scans connectable advertising packets</a:t>
              </a:r>
              <a:endParaRPr lang="zh-TW" altLang="en-US" dirty="0"/>
            </a:p>
          </p:txBody>
        </p:sp>
      </p:grpSp>
      <p:sp>
        <p:nvSpPr>
          <p:cNvPr id="41" name="流程圖: 程序 40"/>
          <p:cNvSpPr/>
          <p:nvPr/>
        </p:nvSpPr>
        <p:spPr>
          <a:xfrm>
            <a:off x="9530189" y="4475015"/>
            <a:ext cx="2272605" cy="108994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dk1"/>
                </a:solidFill>
              </a:rPr>
              <a:t>Device can be CETERAL or PERIPHERAL at the same time</a:t>
            </a:r>
            <a:endParaRPr lang="zh-TW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Protocol Stack of BLE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182673" y="2073698"/>
            <a:ext cx="7887614" cy="3797017"/>
            <a:chOff x="3631095" y="2219472"/>
            <a:chExt cx="7887614" cy="3797017"/>
          </a:xfrm>
        </p:grpSpPr>
        <p:sp>
          <p:nvSpPr>
            <p:cNvPr id="4" name="矩形 3"/>
            <p:cNvSpPr/>
            <p:nvPr/>
          </p:nvSpPr>
          <p:spPr>
            <a:xfrm>
              <a:off x="3631095" y="2219472"/>
              <a:ext cx="7887613" cy="8481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APPLICATION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631095" y="5168350"/>
              <a:ext cx="7887613" cy="848139"/>
              <a:chOff x="3631095" y="4943063"/>
              <a:chExt cx="4518991" cy="84813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631095" y="4943063"/>
                <a:ext cx="4518991" cy="84813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008783" y="5174933"/>
                <a:ext cx="1861931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Link Layer</a:t>
                </a:r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003236" y="5161680"/>
                <a:ext cx="1861931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LE </a:t>
                </a:r>
                <a:r>
                  <a:rPr lang="en-US" altLang="zh-TW" dirty="0" err="1" smtClean="0"/>
                  <a:t>Phisical</a:t>
                </a:r>
                <a:r>
                  <a:rPr lang="en-US" altLang="zh-TW" dirty="0" smtClean="0"/>
                  <a:t> Layer</a:t>
                </a:r>
                <a:endParaRPr lang="zh-TW" altLang="en-US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631095" y="3050452"/>
              <a:ext cx="7887614" cy="1855304"/>
              <a:chOff x="3631491" y="2941987"/>
              <a:chExt cx="7887614" cy="185530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631491" y="2941987"/>
                <a:ext cx="7887614" cy="185530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008782" y="3068455"/>
                <a:ext cx="3169940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Generic Access Profile (GAP)</a:t>
                </a:r>
                <a:endParaRPr lang="zh-TW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646820" y="3063068"/>
                <a:ext cx="3508860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Generic Attribute Profile (GATT)</a:t>
                </a:r>
                <a:endParaRPr lang="zh-TW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008782" y="3618460"/>
                <a:ext cx="3339020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Security Manager Protocol (SMP)</a:t>
                </a:r>
                <a:endParaRPr lang="zh-TW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646820" y="3597926"/>
                <a:ext cx="3339020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Attribute Protocol (ATT)</a:t>
                </a:r>
                <a:endParaRPr lang="zh-TW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008782" y="4187989"/>
                <a:ext cx="6977058" cy="3843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Logical Link Control and Adaption Protocol (L2CAP)</a:t>
                </a:r>
                <a:endParaRPr lang="zh-TW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631095" y="4912722"/>
              <a:ext cx="7887613" cy="255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Host Controller Interface (HCI)</a:t>
              </a:r>
              <a:endParaRPr lang="zh-TW" altLang="en-US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272209" y="37528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28754" y="507889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9346" y="2347197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834887" y="4759982"/>
            <a:ext cx="134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801757" y="2898048"/>
            <a:ext cx="134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Protocol Stack of BLE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2252993"/>
            <a:ext cx="5337985" cy="671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APPLICATION</a:t>
            </a:r>
            <a:endParaRPr lang="zh-TW" altLang="en-US" sz="12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097280" y="4586922"/>
            <a:ext cx="5337985" cy="671271"/>
            <a:chOff x="3631095" y="4943063"/>
            <a:chExt cx="4518991" cy="848139"/>
          </a:xfrm>
        </p:grpSpPr>
        <p:sp>
          <p:nvSpPr>
            <p:cNvPr id="6" name="矩形 5"/>
            <p:cNvSpPr/>
            <p:nvPr/>
          </p:nvSpPr>
          <p:spPr>
            <a:xfrm>
              <a:off x="3631095" y="4943063"/>
              <a:ext cx="4518991" cy="8481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4008783" y="5174933"/>
              <a:ext cx="1861931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Link Layer</a:t>
              </a:r>
              <a:endParaRPr lang="zh-TW" altLang="en-US" sz="1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03236" y="5161680"/>
              <a:ext cx="1861931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LE </a:t>
              </a:r>
              <a:r>
                <a:rPr lang="en-US" altLang="zh-TW" sz="1200" dirty="0" err="1" smtClean="0"/>
                <a:t>Phisical</a:t>
              </a:r>
              <a:r>
                <a:rPr lang="en-US" altLang="zh-TW" sz="1200" dirty="0" smtClean="0"/>
                <a:t> Layer</a:t>
              </a:r>
              <a:endParaRPr lang="zh-TW" altLang="en-US" sz="12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097280" y="2910683"/>
            <a:ext cx="5337986" cy="1468405"/>
            <a:chOff x="3631491" y="2941987"/>
            <a:chExt cx="7887614" cy="1855304"/>
          </a:xfrm>
        </p:grpSpPr>
        <p:sp>
          <p:nvSpPr>
            <p:cNvPr id="5" name="矩形 4"/>
            <p:cNvSpPr/>
            <p:nvPr/>
          </p:nvSpPr>
          <p:spPr>
            <a:xfrm>
              <a:off x="3631491" y="2941987"/>
              <a:ext cx="7887614" cy="18553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08782" y="3068455"/>
              <a:ext cx="316994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Generic Access Profile (GAP)</a:t>
              </a:r>
              <a:endParaRPr lang="zh-TW" altLang="en-US" sz="1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46820" y="3063068"/>
              <a:ext cx="350886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Generic Attribute Profile (GATT)</a:t>
              </a:r>
              <a:endParaRPr lang="zh-TW" altLang="en-US" sz="1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08782" y="3618460"/>
              <a:ext cx="333902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Security Manager Protocol (SMP)</a:t>
              </a:r>
              <a:endParaRPr lang="zh-TW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46820" y="3597926"/>
              <a:ext cx="333902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Attribute Protocol (ATT)</a:t>
              </a:r>
              <a:endParaRPr lang="zh-TW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08782" y="4187989"/>
              <a:ext cx="6977058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Logical Link Control and Adaption Protocol (L2CAP)</a:t>
              </a:r>
              <a:endParaRPr lang="zh-TW" altLang="en-US" sz="12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97280" y="4384602"/>
            <a:ext cx="5337985" cy="202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Host Controller Interface (HCI)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671927" y="2252993"/>
            <a:ext cx="5269060" cy="671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APPLICATION</a:t>
            </a:r>
            <a:endParaRPr lang="zh-TW" altLang="en-US" sz="12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6671927" y="4586922"/>
            <a:ext cx="5269060" cy="671271"/>
            <a:chOff x="3631095" y="4943063"/>
            <a:chExt cx="4518991" cy="848139"/>
          </a:xfrm>
        </p:grpSpPr>
        <p:sp>
          <p:nvSpPr>
            <p:cNvPr id="36" name="矩形 35"/>
            <p:cNvSpPr/>
            <p:nvPr/>
          </p:nvSpPr>
          <p:spPr>
            <a:xfrm>
              <a:off x="3631095" y="4943063"/>
              <a:ext cx="4518991" cy="8481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008783" y="5174933"/>
              <a:ext cx="1861931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Link Layer</a:t>
              </a:r>
              <a:endParaRPr lang="zh-TW" alt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03236" y="5161680"/>
              <a:ext cx="1861931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LE </a:t>
              </a:r>
              <a:r>
                <a:rPr lang="en-US" altLang="zh-TW" sz="1200" dirty="0" err="1" smtClean="0"/>
                <a:t>Phisical</a:t>
              </a:r>
              <a:r>
                <a:rPr lang="en-US" altLang="zh-TW" sz="1200" dirty="0" smtClean="0"/>
                <a:t> Layer</a:t>
              </a:r>
              <a:endParaRPr lang="zh-TW" altLang="en-US" sz="1200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671927" y="2910683"/>
            <a:ext cx="5269061" cy="1468405"/>
            <a:chOff x="3631491" y="2941987"/>
            <a:chExt cx="7887614" cy="1855304"/>
          </a:xfrm>
        </p:grpSpPr>
        <p:sp>
          <p:nvSpPr>
            <p:cNvPr id="30" name="矩形 29"/>
            <p:cNvSpPr/>
            <p:nvPr/>
          </p:nvSpPr>
          <p:spPr>
            <a:xfrm>
              <a:off x="3631491" y="2941987"/>
              <a:ext cx="7887614" cy="18553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08782" y="3068455"/>
              <a:ext cx="316994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Generic Access Profile (GAP)</a:t>
              </a:r>
              <a:endParaRPr lang="zh-TW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46820" y="3063068"/>
              <a:ext cx="350886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Generic Attribute Profile (GATT)</a:t>
              </a:r>
              <a:endParaRPr lang="zh-TW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8782" y="3618460"/>
              <a:ext cx="333902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Security Manager Protocol (SMP)</a:t>
              </a:r>
              <a:endParaRPr lang="zh-TW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646820" y="3597926"/>
              <a:ext cx="3339020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Attribute Protocol (ATT)</a:t>
              </a:r>
              <a:endParaRPr lang="zh-TW" altLang="en-US" sz="12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08782" y="4187989"/>
              <a:ext cx="6977058" cy="3843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Logical Link Control and Adaption Protocol (L2CAP)</a:t>
              </a:r>
              <a:endParaRPr lang="zh-TW" altLang="en-US" sz="12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6671927" y="4384602"/>
            <a:ext cx="5269060" cy="202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Host Controller Interface (HCI)</a:t>
            </a:r>
            <a:endParaRPr lang="zh-TW" altLang="en-US" sz="1200" dirty="0"/>
          </a:p>
        </p:txBody>
      </p:sp>
      <p:cxnSp>
        <p:nvCxnSpPr>
          <p:cNvPr id="42" name="肘形接點 41"/>
          <p:cNvCxnSpPr>
            <a:stCxn id="12" idx="1"/>
          </p:cNvCxnSpPr>
          <p:nvPr/>
        </p:nvCxnSpPr>
        <p:spPr>
          <a:xfrm rot="10800000" flipH="1">
            <a:off x="1352614" y="3132945"/>
            <a:ext cx="5571350" cy="29953"/>
          </a:xfrm>
          <a:prstGeom prst="bentConnector5">
            <a:avLst>
              <a:gd name="adj1" fmla="val -12982"/>
              <a:gd name="adj2" fmla="val -9188479"/>
              <a:gd name="adj3" fmla="val 93198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32" idx="3"/>
            <a:endCxn id="13" idx="0"/>
          </p:cNvCxnSpPr>
          <p:nvPr/>
        </p:nvCxnSpPr>
        <p:spPr>
          <a:xfrm flipH="1" flipV="1">
            <a:off x="5001996" y="3006514"/>
            <a:ext cx="6696217" cy="152119"/>
          </a:xfrm>
          <a:prstGeom prst="bentConnector4">
            <a:avLst>
              <a:gd name="adj1" fmla="val -4981"/>
              <a:gd name="adj2" fmla="val 67401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546573" y="5565663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 level interaction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061398" y="1805287"/>
            <a:ext cx="433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Actual data transfer procedures and formats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44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GATT Internal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1901353"/>
            <a:ext cx="10058400" cy="4364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097280" y="2608289"/>
            <a:ext cx="8391494" cy="3657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1097280" y="3327816"/>
            <a:ext cx="7911809" cy="2938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097280" y="3949741"/>
            <a:ext cx="6997409" cy="23161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097281" y="4704353"/>
            <a:ext cx="5416164" cy="15615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763590" y="2090884"/>
            <a:ext cx="94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GATT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962275" y="2706443"/>
            <a:ext cx="1270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Profiles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64737" y="3371029"/>
            <a:ext cx="137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Services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87899" y="4062176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Characteristics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05072" y="5094925"/>
            <a:ext cx="1837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Descriptors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44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GATT Internal - Sample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34976"/>
              </p:ext>
            </p:extLst>
          </p:nvPr>
        </p:nvGraphicFramePr>
        <p:xfrm>
          <a:off x="1609569" y="2458526"/>
          <a:ext cx="95461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82"/>
                <a:gridCol w="1573218"/>
                <a:gridCol w="1257300"/>
                <a:gridCol w="1019331"/>
                <a:gridCol w="1229193"/>
                <a:gridCol w="1514007"/>
                <a:gridCol w="2011680"/>
              </a:tblGrid>
              <a:tr h="37084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HANDLE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UUID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altLang="zh-TW" dirty="0" smtClean="0"/>
                        <a:t>Service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Characteristics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0x0024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NOT|0x0027|HRM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Descriptors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0x0027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bpm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Characteristics</a:t>
                      </a:r>
                      <a:endParaRPr lang="zh-TW" altLang="en-US" dirty="0" smtClean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READ/WRITE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0x002A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RD|0x002C|BSL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0x002C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BSL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finger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471</Words>
  <Application>Microsoft Office PowerPoint</Application>
  <PresentationFormat>寬螢幕</PresentationFormat>
  <Paragraphs>129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Calibri</vt:lpstr>
      <vt:lpstr>Calibri Light</vt:lpstr>
      <vt:lpstr>回顧</vt:lpstr>
      <vt:lpstr>Bluetooh Low Energy</vt:lpstr>
      <vt:lpstr>Configurations between BT. versions</vt:lpstr>
      <vt:lpstr>Limitations</vt:lpstr>
      <vt:lpstr>Network Topology</vt:lpstr>
      <vt:lpstr>Protocol Stack of BLE</vt:lpstr>
      <vt:lpstr>Protocol Stack of BLE</vt:lpstr>
      <vt:lpstr>GATT Internal</vt:lpstr>
      <vt:lpstr>GATT Internal - Sample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Bluetooh Low Energy</dc:title>
  <dc:creator>Joey Tseng/WHQ/Wistron</dc:creator>
  <cp:lastModifiedBy>Joey Tseng/WHQ/Wistron</cp:lastModifiedBy>
  <cp:revision>17</cp:revision>
  <dcterms:created xsi:type="dcterms:W3CDTF">2014-10-27T05:46:04Z</dcterms:created>
  <dcterms:modified xsi:type="dcterms:W3CDTF">2014-10-27T10:59:03Z</dcterms:modified>
</cp:coreProperties>
</file>