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106" autoAdjust="0"/>
  </p:normalViewPr>
  <p:slideViewPr>
    <p:cSldViewPr snapToGrid="0">
      <p:cViewPr varScale="1">
        <p:scale>
          <a:sx n="64" d="100"/>
          <a:sy n="64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E9523-40B8-4687-9871-978BEEE945DF}" type="datetimeFigureOut">
              <a:rPr lang="zh-TW" altLang="en-US" smtClean="0"/>
              <a:t>2014/12/2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4553-7AE1-4D10-8592-50ED308DE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4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91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3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53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3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8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1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641" y="2128600"/>
            <a:ext cx="9440449" cy="1454046"/>
          </a:xfrm>
        </p:spPr>
        <p:txBody>
          <a:bodyPr/>
          <a:lstStyle/>
          <a:p>
            <a:r>
              <a:rPr lang="zh-TW" altLang="en-US" b="1" dirty="0" smtClean="0"/>
              <a:t>傳捷控制器使用介紹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3571149"/>
            <a:ext cx="7766936" cy="1096899"/>
          </a:xfrm>
        </p:spPr>
        <p:txBody>
          <a:bodyPr/>
          <a:lstStyle/>
          <a:p>
            <a:r>
              <a:rPr lang="en-US" altLang="zh-TW" dirty="0" smtClean="0"/>
              <a:t>2014.12.03, 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:B01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6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1431196" y="4267511"/>
            <a:ext cx="1338828" cy="2153163"/>
            <a:chOff x="741050" y="3147934"/>
            <a:chExt cx="1338828" cy="2153163"/>
          </a:xfrm>
        </p:grpSpPr>
        <p:sp>
          <p:nvSpPr>
            <p:cNvPr id="37" name="流程圖: 磁碟 36"/>
            <p:cNvSpPr/>
            <p:nvPr/>
          </p:nvSpPr>
          <p:spPr>
            <a:xfrm>
              <a:off x="842226" y="3147934"/>
              <a:ext cx="1136476" cy="167889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41050" y="493176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裝置資料庫</a:t>
              </a:r>
              <a:endParaRPr lang="zh-TW" altLang="en-US" b="1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87" y="812778"/>
            <a:ext cx="2849198" cy="5065240"/>
          </a:xfrm>
          <a:prstGeom prst="rect">
            <a:avLst/>
          </a:prstGeom>
        </p:spPr>
      </p:pic>
      <p:grpSp>
        <p:nvGrpSpPr>
          <p:cNvPr id="46" name="群組 45"/>
          <p:cNvGrpSpPr/>
          <p:nvPr/>
        </p:nvGrpSpPr>
        <p:grpSpPr>
          <a:xfrm>
            <a:off x="234784" y="2226029"/>
            <a:ext cx="2620120" cy="1989015"/>
            <a:chOff x="354703" y="1401579"/>
            <a:chExt cx="2620120" cy="1989015"/>
          </a:xfrm>
        </p:grpSpPr>
        <p:sp>
          <p:nvSpPr>
            <p:cNvPr id="45" name="橢圓形圖說文字 44"/>
            <p:cNvSpPr/>
            <p:nvPr/>
          </p:nvSpPr>
          <p:spPr>
            <a:xfrm>
              <a:off x="354703" y="1401579"/>
              <a:ext cx="2620120" cy="1989015"/>
            </a:xfrm>
            <a:prstGeom prst="wedgeEllipseCallout">
              <a:avLst>
                <a:gd name="adj1" fmla="val 23792"/>
                <a:gd name="adj2" fmla="val 66268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4" name="群組 43"/>
            <p:cNvGrpSpPr/>
            <p:nvPr/>
          </p:nvGrpSpPr>
          <p:grpSpPr>
            <a:xfrm>
              <a:off x="813005" y="1895787"/>
              <a:ext cx="1678665" cy="1126761"/>
              <a:chOff x="1315631" y="5190701"/>
              <a:chExt cx="1678665" cy="1126761"/>
            </a:xfrm>
          </p:grpSpPr>
          <p:sp>
            <p:nvSpPr>
              <p:cNvPr id="42" name="流程圖: 多重文件 41"/>
              <p:cNvSpPr/>
              <p:nvPr/>
            </p:nvSpPr>
            <p:spPr>
              <a:xfrm>
                <a:off x="1620412" y="5190701"/>
                <a:ext cx="1346338" cy="689548"/>
              </a:xfrm>
              <a:prstGeom prst="flowChartMultidocumen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1315631" y="5948130"/>
                <a:ext cx="1678665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/>
                  <a:t>名稱，位址</a:t>
                </a:r>
                <a:r>
                  <a:rPr lang="en-US" altLang="zh-TW" b="1" dirty="0" smtClean="0"/>
                  <a:t>…..</a:t>
                </a:r>
                <a:endParaRPr lang="zh-TW" altLang="en-US" b="1" dirty="0"/>
              </a:p>
            </p:txBody>
          </p:sp>
        </p:grpSp>
      </p:grpSp>
      <p:sp>
        <p:nvSpPr>
          <p:cNvPr id="47" name="弧形箭號 (上彎) 46"/>
          <p:cNvSpPr/>
          <p:nvPr/>
        </p:nvSpPr>
        <p:spPr>
          <a:xfrm>
            <a:off x="2854904" y="5771210"/>
            <a:ext cx="2000845" cy="929390"/>
          </a:xfrm>
          <a:prstGeom prst="curvedUpArrow">
            <a:avLst>
              <a:gd name="adj1" fmla="val 9193"/>
              <a:gd name="adj2" fmla="val 69510"/>
              <a:gd name="adj3" fmla="val 28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476698" y="6233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自動載入</a:t>
            </a:r>
            <a:endParaRPr lang="zh-TW" altLang="en-US" b="1" dirty="0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31" y="613078"/>
            <a:ext cx="1433071" cy="143307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31" y="2324120"/>
            <a:ext cx="1433071" cy="1433071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30" y="4129270"/>
            <a:ext cx="1433071" cy="1433071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6623068" y="3126281"/>
            <a:ext cx="1124460" cy="660890"/>
            <a:chOff x="7258223" y="4267511"/>
            <a:chExt cx="2254641" cy="1325143"/>
          </a:xfrm>
        </p:grpSpPr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267584" y="4347375"/>
              <a:ext cx="1325143" cy="1165416"/>
            </a:xfrm>
            <a:prstGeom prst="rect">
              <a:avLst/>
            </a:prstGeom>
          </p:spPr>
        </p:pic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178359" y="4347375"/>
              <a:ext cx="1325143" cy="1165416"/>
            </a:xfrm>
            <a:prstGeom prst="rect">
              <a:avLst/>
            </a:prstGeom>
          </p:spPr>
        </p:pic>
      </p:grpSp>
      <p:sp>
        <p:nvSpPr>
          <p:cNvPr id="59" name="文字方塊 58"/>
          <p:cNvSpPr txBox="1"/>
          <p:nvPr/>
        </p:nvSpPr>
        <p:spPr>
          <a:xfrm>
            <a:off x="7747528" y="149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智慧終端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53" y="1826790"/>
            <a:ext cx="810205" cy="108584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859251" y="279611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/>
              <a:t>BLE</a:t>
            </a:r>
            <a:endParaRPr lang="zh-TW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6582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20" y="244121"/>
            <a:ext cx="1213413" cy="121341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14679">
            <a:off x="4608755" y="1450172"/>
            <a:ext cx="931995" cy="751103"/>
          </a:xfrm>
          <a:prstGeom prst="rect">
            <a:avLst/>
          </a:prstGeom>
        </p:spPr>
      </p:pic>
      <p:sp>
        <p:nvSpPr>
          <p:cNvPr id="24" name="矩形圖說文字 23"/>
          <p:cNvSpPr/>
          <p:nvPr/>
        </p:nvSpPr>
        <p:spPr>
          <a:xfrm>
            <a:off x="7800422" y="5541019"/>
            <a:ext cx="1346788" cy="951203"/>
          </a:xfrm>
          <a:prstGeom prst="wedgeRectCallout">
            <a:avLst>
              <a:gd name="adj1" fmla="val -68988"/>
              <a:gd name="adj2" fmla="val -486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77352">
            <a:off x="2822945" y="1510339"/>
            <a:ext cx="1325143" cy="100668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2" y="1790525"/>
            <a:ext cx="2313395" cy="40575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156" y="5426437"/>
            <a:ext cx="1191718" cy="11917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12" y="2093084"/>
            <a:ext cx="2282348" cy="405750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941606" y="57213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第</a:t>
            </a:r>
            <a:r>
              <a:rPr lang="en-US" altLang="zh-TW" sz="2400" b="1" dirty="0" smtClean="0"/>
              <a:t>1</a:t>
            </a:r>
            <a:r>
              <a:rPr lang="zh-TW" altLang="en-US" sz="2400" b="1" dirty="0" smtClean="0"/>
              <a:t>步</a:t>
            </a: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2400" b="1" dirty="0" smtClean="0"/>
              <a:t>點擊連線</a:t>
            </a:r>
            <a:endParaRPr lang="zh-TW" alt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68336" y="2444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連線交握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73173" y="190545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步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點擊控制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已連線</a:t>
            </a:r>
            <a:r>
              <a:rPr lang="zh-TW" altLang="en-US" b="1" dirty="0" smtClean="0"/>
              <a:t>目標</a:t>
            </a:r>
            <a:endParaRPr lang="zh-TW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356208" y="5336500"/>
            <a:ext cx="2284851" cy="49092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46" y="3421379"/>
            <a:ext cx="835704" cy="835704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 rot="13014706">
            <a:off x="7271151" y="2922557"/>
            <a:ext cx="1037906" cy="53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8418317">
            <a:off x="7254221" y="4360863"/>
            <a:ext cx="1037906" cy="53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0800000">
            <a:off x="7305140" y="3619412"/>
            <a:ext cx="1037906" cy="53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381468" y="2776635"/>
            <a:ext cx="11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</a:rPr>
              <a:t>上捲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83968" y="4532980"/>
            <a:ext cx="11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</a:rPr>
              <a:t>下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捲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83968" y="3678540"/>
            <a:ext cx="11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</a:rPr>
              <a:t>停止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971" y="5614440"/>
            <a:ext cx="969016" cy="81782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4800981" y="2527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智慧終端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42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傳捷控制器使用介紹</vt:lpstr>
      <vt:lpstr>系統架構</vt:lpstr>
      <vt:lpstr>使用方式</vt:lpstr>
    </vt:vector>
  </TitlesOfParts>
  <Company>WHQ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Bluetooh Low Energy</dc:title>
  <dc:creator>Joey Tseng/WHQ/Wistron</dc:creator>
  <cp:lastModifiedBy>Joey Tseng/WHQ/Wistron</cp:lastModifiedBy>
  <cp:revision>24</cp:revision>
  <dcterms:created xsi:type="dcterms:W3CDTF">2014-10-27T05:46:04Z</dcterms:created>
  <dcterms:modified xsi:type="dcterms:W3CDTF">2014-12-02T08:58:48Z</dcterms:modified>
</cp:coreProperties>
</file>