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EE73-9543-4224-983A-8AC94B4D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65D8-66D5-4AB5-AAFA-D0647C75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5804-F3F6-4270-8A18-C8EEEBEC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DFDF-6F45-4769-A62D-81AFF673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E303-30BB-4B9B-9718-9BE0372C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32D7-E39A-433C-B257-8005F883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2AF5-7FED-404E-B35B-3B84A4D0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C39D-3507-4969-8ABA-F159150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6FE2-FF92-45E6-890D-F7BD00F5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C380-B88C-442D-BFB5-DD1C14E1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6D785-97F4-4828-A7D8-2154EE8A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B3F60-0B21-4687-92B2-213102EB0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A222-5301-487C-88A0-611716BA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C616-556A-45E1-9DBC-F886AB51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60DE-3BC4-4ED3-A78E-CD35F7D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49EE-1767-4880-B260-32B70AD6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A8B0-67BE-490B-AF3E-6FA7C22A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542D-6025-465E-AD41-8F726EB2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9EE8-B0D3-4DB4-AF7B-21853C6A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1A32-FB40-443A-9DC1-7CF6509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6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E5E0-54DF-4C7F-941C-ADFD477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6978-B0B7-4F73-81D5-6972D5E9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6621-6BDB-4767-AFFB-F07295D9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03EF-3DCB-4E59-9AB0-68279733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BEE4-DB27-41BD-8077-0CA50EC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66C6-74E4-43E2-B09A-EA3BADE0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A31F-D370-437E-939A-33A1C228D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C8A5-5DB6-4AED-BFA5-1CB15EF9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9138-C11E-4A13-BD38-55C5B55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5E3D-C8CD-4F7D-AC62-011ABFC2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F8AE-4BC9-4154-A3AE-C1C49086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2C48-ABF8-4656-BC50-FABC1EE9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B384-8583-4792-B090-9576F1A6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C9728-15A7-4AAF-A67E-EAB62016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DD63-EB28-48DD-8F46-B19956B4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44DF9-5F55-40C1-8CF6-B1B3E624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63371-CEE6-435C-904D-801C4B32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DD7F0-5D4E-4310-9905-2852485A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71216-AF72-492F-BB56-09054FF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A39-B1BA-459F-917F-52ECB88B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01F2-E393-4818-A838-878757C3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68556-1379-4D3B-A6D5-5FDEDEB1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FAE3B-CAFE-4E3A-B753-237707E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6E248-7EF4-4B70-94B6-FEF1A10D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9DFFA-BFA5-4B69-9464-5EF3EDEE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0E20-049C-4975-AA80-0BECEEA0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1CC9-3998-41BB-9A84-B0A16584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08E-4A44-4220-A9D8-B0300588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6FC5-5467-467F-B8D0-4057C924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D314-0296-4882-8F0A-AFCF28D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F68-362D-42E0-A0D1-99199717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40FE-68A5-4A37-8FC6-B8C248A6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0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89E1-9F86-46E1-8954-478B5A0D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738F5-7CA7-4F58-AF51-F301D8506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5D7C-E2F5-4E76-8280-4778AD6F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10C5-01CD-4027-8E6C-4CF925B3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C3C37-3BA2-41B7-914A-63F850E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2E99-1C0A-4525-A3C6-A8BF041D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6CD7A-DEE6-42E2-81D6-66464585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0757-46BD-49B2-B7C6-BBC6E0FD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CAD1-D52F-4FFF-8250-35F8DE6A5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C298-4595-48F9-B442-27BA138316F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69D7-70B6-4A55-8AC1-1489240AF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35CC-AF71-4B96-B370-586D0614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3ABE-5283-4697-A74A-2DD853965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2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0236E7-7F2B-447D-9E38-1F0B2F6ED647}"/>
              </a:ext>
            </a:extLst>
          </p:cNvPr>
          <p:cNvSpPr/>
          <p:nvPr/>
        </p:nvSpPr>
        <p:spPr>
          <a:xfrm>
            <a:off x="4613260" y="874081"/>
            <a:ext cx="2528596" cy="223934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030D25-38AE-409F-AF7F-BB7DC1F1D697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5877558" y="3113428"/>
            <a:ext cx="0" cy="18696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4220E5-089C-4765-8A4F-F02DB0DE1F59}"/>
              </a:ext>
            </a:extLst>
          </p:cNvPr>
          <p:cNvCxnSpPr>
            <a:cxnSpLocks/>
          </p:cNvCxnSpPr>
          <p:nvPr/>
        </p:nvCxnSpPr>
        <p:spPr>
          <a:xfrm flipV="1">
            <a:off x="5170144" y="3113429"/>
            <a:ext cx="707414" cy="1346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D147D3-7C92-47D3-A564-3A0471D61BC9}"/>
              </a:ext>
            </a:extLst>
          </p:cNvPr>
          <p:cNvCxnSpPr>
            <a:cxnSpLocks/>
          </p:cNvCxnSpPr>
          <p:nvPr/>
        </p:nvCxnSpPr>
        <p:spPr>
          <a:xfrm flipH="1" flipV="1">
            <a:off x="5890884" y="3113429"/>
            <a:ext cx="694088" cy="1346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36EF9D-83C2-49CB-B5EF-2EF757C99EAE}"/>
              </a:ext>
            </a:extLst>
          </p:cNvPr>
          <p:cNvCxnSpPr>
            <a:cxnSpLocks/>
          </p:cNvCxnSpPr>
          <p:nvPr/>
        </p:nvCxnSpPr>
        <p:spPr>
          <a:xfrm flipV="1">
            <a:off x="5452844" y="4983061"/>
            <a:ext cx="424714" cy="1635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D9965C-5CC2-4068-A20E-6BBCA85E52B9}"/>
              </a:ext>
            </a:extLst>
          </p:cNvPr>
          <p:cNvCxnSpPr>
            <a:cxnSpLocks/>
          </p:cNvCxnSpPr>
          <p:nvPr/>
        </p:nvCxnSpPr>
        <p:spPr>
          <a:xfrm flipH="1" flipV="1">
            <a:off x="5890886" y="4983062"/>
            <a:ext cx="423558" cy="1635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9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 Medina</dc:creator>
  <cp:lastModifiedBy>Emman Medina</cp:lastModifiedBy>
  <cp:revision>1</cp:revision>
  <dcterms:created xsi:type="dcterms:W3CDTF">2020-09-27T12:26:19Z</dcterms:created>
  <dcterms:modified xsi:type="dcterms:W3CDTF">2020-09-27T12:29:08Z</dcterms:modified>
</cp:coreProperties>
</file>