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F3C"/>
    <a:srgbClr val="4BAF50"/>
    <a:srgbClr val="EF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92CC-4501-1E46-9B55-92275124A32D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057F-C308-5344-8B01-E5FD74E6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8" y="4859177"/>
            <a:ext cx="4113754" cy="1428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1299"/>
            <a:ext cx="9144000" cy="72795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89263" y="1601115"/>
            <a:ext cx="4403464" cy="1002235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4BAF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Sommerakademie</a:t>
            </a:r>
            <a:r>
              <a:rPr lang="en-US" dirty="0" smtClean="0"/>
              <a:t> in </a:t>
            </a:r>
            <a:r>
              <a:rPr lang="en-US" dirty="0" err="1" smtClean="0"/>
              <a:t>Leysin</a:t>
            </a:r>
            <a:r>
              <a:rPr lang="en-US" dirty="0" smtClean="0"/>
              <a:t> AG </a:t>
            </a:r>
            <a:r>
              <a:rPr lang="en-US" dirty="0" smtClean="0"/>
              <a:t>2 – </a:t>
            </a:r>
            <a:r>
              <a:rPr lang="en-US" dirty="0" err="1" smtClean="0"/>
              <a:t>Effizientes</a:t>
            </a:r>
            <a:r>
              <a:rPr lang="en-US" dirty="0" smtClean="0"/>
              <a:t> </a:t>
            </a:r>
            <a:r>
              <a:rPr lang="en-US" dirty="0" err="1" smtClean="0"/>
              <a:t>Rechnen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3506788"/>
            <a:ext cx="9144000" cy="4635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="1" dirty="0" smtClean="0">
                <a:latin typeface="+mj-lt"/>
              </a:rPr>
              <a:t>University of Awesomeness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18995" y="2791544"/>
            <a:ext cx="9144000" cy="5270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600" b="1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Author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518995" y="4158532"/>
            <a:ext cx="9144000" cy="4619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00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00" b="1" dirty="0" smtClean="0">
                <a:latin typeface="+mj-lt"/>
              </a:rPr>
              <a:t>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9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1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8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1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7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60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0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403130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2119"/>
            <a:ext cx="11612880" cy="49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88828" cy="322729"/>
          </a:xfrm>
          <a:prstGeom prst="rect">
            <a:avLst/>
          </a:prstGeom>
          <a:solidFill>
            <a:srgbClr val="388F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322729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545654"/>
            <a:ext cx="12184828" cy="322729"/>
          </a:xfrm>
          <a:prstGeom prst="rect">
            <a:avLst/>
          </a:prstGeom>
          <a:solidFill>
            <a:srgbClr val="E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-7172" y="6531684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-7172" y="6858000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0906" y="65212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388F3C"/>
                </a:solidFill>
              </a:defRPr>
            </a:lvl1pPr>
          </a:lstStyle>
          <a:p>
            <a:fld id="{E911CE96-9EE5-A94F-A555-E17388DC3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" y="6531684"/>
            <a:ext cx="4114800" cy="336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388F3C"/>
                </a:solidFill>
              </a:defRPr>
            </a:lvl1pPr>
          </a:lstStyle>
          <a:p>
            <a:r>
              <a:rPr lang="en-US" dirty="0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0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4BAF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3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Bullet!?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9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Cool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7C72F9F-2562-3A47-ADD3-D6386240786B}" vid="{B8CD9829-C1CF-5D4F-81D2-566EF0ABA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7</TotalTime>
  <Words>29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Introduction</vt:lpstr>
      <vt:lpstr>Motivation</vt:lpstr>
      <vt:lpstr>Another section</vt:lpstr>
      <vt:lpstr>Cool Content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2016-06-16T02:27:14Z</dcterms:created>
  <dcterms:modified xsi:type="dcterms:W3CDTF">2016-06-16T02:34:27Z</dcterms:modified>
</cp:coreProperties>
</file>