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0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11E6-45C9-3846-94B2-8C39F405A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DC3EE-24A6-9B46-B5E2-424D3C612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DA07-7D22-9C4F-AD79-552C3327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8CB4-061C-0648-9120-8B0A0FA6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772C-D94A-B74A-ACD4-A443555D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4E2-D76B-5A45-9373-4F92CD7D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AB5B4-20A1-0A46-AD1A-6AA1A6331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B9F4-9FFB-4241-BCD9-325FACC5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97227-B9DB-884B-A813-664DDB6B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D087-E27B-584F-A356-FC8322CD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F9A8E-41DB-574B-B78F-E877625F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B363D-ED28-8D48-9BCB-C8BD60F7D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43BB-96C0-144E-BAD9-FF3FD505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FB37-213F-5B40-9BF0-26E6A221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2E92-D28A-CC48-83F7-28D5942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F661-4585-F042-93E0-19D27A1E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60FE-0C99-C146-BD4C-179A83FB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E21E-F47A-704B-AD51-751CE24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2D12-1026-E84F-9B58-7A0C7A80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4FE1-786F-DA47-B7E1-805CD385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BF0E-09E6-4849-92FE-514F7430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561C-9D8A-8044-92D8-A1CBA2237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4776-EB01-C34D-8D52-9D0A989B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3D96-6663-BB45-AAA2-C0D57349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40AE-5A22-A64D-869D-AF33AAF9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A8F9-92A4-EC4A-9ECA-81718DA2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CAB6-13BD-D449-A853-43AA5C40E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2E8C-1C38-2E49-A8B7-C12B528A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0FA3-8B22-8643-9D23-8E8E08D6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D5D00-8E75-6448-8CF3-DE664CD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B9CC5-56F5-4945-B264-AABF783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C54F-8ECF-CD4E-9CF0-D6B40D3E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44827-3779-4346-9213-4EF84C42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D6D9F-7E96-DF4B-9274-EB41D0CE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741CD-F093-C049-A7F0-D1A73A014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E052A-2E61-794C-813E-C8433A0DF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35187-4C7A-494D-A85C-B234975F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E8A3F-C3B0-9844-9C1F-A72BFCF8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C24FF-25DA-8B42-B94B-32640E6C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6B37-6E09-8341-BD1C-03D60174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E6C78-6994-4244-BD8B-AD9B4C01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F9FC0-0C6D-AA45-87B8-85FE2057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C229D-59D2-E94E-80E3-D6A010CE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A0705-D2BB-784E-8006-BFF2DD30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03EB5-A913-314B-B7F9-CB4D9D07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9C062-183A-A448-8D73-492E658E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4255-8740-3A47-850A-C8C8C390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EE66-6D66-794C-B6D4-80A1BD2F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2171-9D37-CE45-837C-52DA75AB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71DB3-43E9-0240-9566-BD9CEA22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9160-62B4-3E42-B006-52F362B8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5A66D-F5E9-2A4D-8EC8-6362E58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E925-E497-0945-9115-E6B48C6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FB029-6039-6F4A-B478-C89276CEE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1317-0D0A-5B4C-B9D0-97594888A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9113-1C75-EB41-AFB1-D6933E5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BB673-6DA9-4643-85A7-4187070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1E622-6186-2F4F-8F54-792F4E46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A0127-58A4-3447-941C-42E94AD2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0CDD-B4A4-5E4C-9A6F-7CC84DC5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8E37-308C-6249-BC69-C0C1C4235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8270-5534-2149-869A-3531ACE2A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0972-C765-3B4D-8151-B469215AF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3C4-100B-144F-840F-F83517F3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959" y="1734922"/>
            <a:ext cx="1044808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 Blast Database: Finding orthologs between yeast (6002) and </a:t>
            </a:r>
            <a:br>
              <a:rPr lang="en-US" dirty="0"/>
            </a:br>
            <a:r>
              <a:rPr lang="en-US" dirty="0"/>
              <a:t>humans (113275)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F5BFF-8DFC-844D-8935-EB26CBDDE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97"/>
            <a:ext cx="9144000" cy="1655762"/>
          </a:xfrm>
        </p:spPr>
        <p:txBody>
          <a:bodyPr/>
          <a:lstStyle/>
          <a:p>
            <a:r>
              <a:rPr lang="en-US" dirty="0"/>
              <a:t>Michael Chambers</a:t>
            </a:r>
          </a:p>
          <a:p>
            <a:r>
              <a:rPr lang="en-US" dirty="0"/>
              <a:t>Dec. 20,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16BF8-90D4-6A45-B0A3-C6266AFACEE9}"/>
              </a:ext>
            </a:extLst>
          </p:cNvPr>
          <p:cNvSpPr txBox="1"/>
          <p:nvPr/>
        </p:nvSpPr>
        <p:spPr>
          <a:xfrm>
            <a:off x="3463290" y="5657850"/>
            <a:ext cx="442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github.com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greenkidneybean</a:t>
            </a:r>
            <a:r>
              <a:rPr lang="en-US" dirty="0">
                <a:solidFill>
                  <a:srgbClr val="00B0F0"/>
                </a:solidFill>
              </a:rPr>
              <a:t>/bchb524_final</a:t>
            </a:r>
          </a:p>
        </p:txBody>
      </p:sp>
    </p:spTree>
    <p:extLst>
      <p:ext uri="{BB962C8B-B14F-4D97-AF65-F5344CB8AC3E}">
        <p14:creationId xmlns:p14="http://schemas.microsoft.com/office/powerpoint/2010/main" val="109008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AC9B-9C81-0A43-941B-A16EE7F9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orthologous proteins using Blast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E580-25BA-8A48-81BF-02C3F89E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322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Mutual match (orthologous):</a:t>
            </a:r>
          </a:p>
          <a:p>
            <a:pPr lvl="1"/>
            <a:r>
              <a:rPr lang="en-US" dirty="0"/>
              <a:t>Yeast_p1 aligns best to human_p1</a:t>
            </a:r>
          </a:p>
          <a:p>
            <a:pPr lvl="1"/>
            <a:r>
              <a:rPr lang="en-US" dirty="0"/>
              <a:t>Human_p1 aligns best to yeast_p1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DDFA2D-B44C-F943-BAD5-B7B869ED5FC1}"/>
              </a:ext>
            </a:extLst>
          </p:cNvPr>
          <p:cNvSpPr/>
          <p:nvPr/>
        </p:nvSpPr>
        <p:spPr>
          <a:xfrm>
            <a:off x="7194176" y="2326341"/>
            <a:ext cx="847165" cy="8471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BA3E18-C406-334B-A15D-78C9046CA40D}"/>
              </a:ext>
            </a:extLst>
          </p:cNvPr>
          <p:cNvSpPr/>
          <p:nvPr/>
        </p:nvSpPr>
        <p:spPr>
          <a:xfrm>
            <a:off x="8706970" y="2326341"/>
            <a:ext cx="847165" cy="8471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5A1945-A59E-C249-BEAA-61C498D512F5}"/>
              </a:ext>
            </a:extLst>
          </p:cNvPr>
          <p:cNvCxnSpPr/>
          <p:nvPr/>
        </p:nvCxnSpPr>
        <p:spPr>
          <a:xfrm>
            <a:off x="8162365" y="2568388"/>
            <a:ext cx="443753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7A85C-E96A-8F42-8569-E452BED3AF6D}"/>
              </a:ext>
            </a:extLst>
          </p:cNvPr>
          <p:cNvCxnSpPr>
            <a:cxnSpLocks/>
          </p:cNvCxnSpPr>
          <p:nvPr/>
        </p:nvCxnSpPr>
        <p:spPr>
          <a:xfrm flipH="1">
            <a:off x="8162365" y="2867368"/>
            <a:ext cx="395903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6E0C5C-40D4-7B4B-9393-66A993D256C7}"/>
              </a:ext>
            </a:extLst>
          </p:cNvPr>
          <p:cNvSpPr txBox="1"/>
          <p:nvPr/>
        </p:nvSpPr>
        <p:spPr>
          <a:xfrm>
            <a:off x="7292188" y="258667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Y_p1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53F23-C94F-2E4F-BAC5-DE552F206BA0}"/>
              </a:ext>
            </a:extLst>
          </p:cNvPr>
          <p:cNvSpPr txBox="1"/>
          <p:nvPr/>
        </p:nvSpPr>
        <p:spPr>
          <a:xfrm>
            <a:off x="8828380" y="25866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H_p1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4EB83B-F357-1848-9DA6-7EF23A75EA94}"/>
              </a:ext>
            </a:extLst>
          </p:cNvPr>
          <p:cNvGrpSpPr/>
          <p:nvPr/>
        </p:nvGrpSpPr>
        <p:grpSpPr>
          <a:xfrm>
            <a:off x="7194176" y="3832412"/>
            <a:ext cx="3872753" cy="847165"/>
            <a:chOff x="7194176" y="3832412"/>
            <a:chExt cx="3872753" cy="847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36D76A-F533-714F-B951-C4BF8BF04957}"/>
                </a:ext>
              </a:extLst>
            </p:cNvPr>
            <p:cNvSpPr/>
            <p:nvPr/>
          </p:nvSpPr>
          <p:spPr>
            <a:xfrm>
              <a:off x="7194176" y="3832412"/>
              <a:ext cx="847165" cy="84716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B573A2-E153-DA49-84B2-728E8D45B687}"/>
                </a:ext>
              </a:extLst>
            </p:cNvPr>
            <p:cNvSpPr/>
            <p:nvPr/>
          </p:nvSpPr>
          <p:spPr>
            <a:xfrm>
              <a:off x="8706970" y="3832412"/>
              <a:ext cx="847165" cy="84716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405CA7-477C-FC46-9F3C-7CFC0064D9BE}"/>
                </a:ext>
              </a:extLst>
            </p:cNvPr>
            <p:cNvSpPr/>
            <p:nvPr/>
          </p:nvSpPr>
          <p:spPr>
            <a:xfrm>
              <a:off x="10219764" y="3832412"/>
              <a:ext cx="847165" cy="84716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FFA003-E131-AB4F-BF7D-0291C8E59DA4}"/>
                </a:ext>
              </a:extLst>
            </p:cNvPr>
            <p:cNvCxnSpPr/>
            <p:nvPr/>
          </p:nvCxnSpPr>
          <p:spPr>
            <a:xfrm>
              <a:off x="8162365" y="4076555"/>
              <a:ext cx="443753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09D94EC-52AB-0347-A501-2E38FA5EB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365" y="4375535"/>
              <a:ext cx="395903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3594240-DEFD-2643-8843-05D0BE51521B}"/>
                </a:ext>
              </a:extLst>
            </p:cNvPr>
            <p:cNvCxnSpPr/>
            <p:nvPr/>
          </p:nvCxnSpPr>
          <p:spPr>
            <a:xfrm>
              <a:off x="9652719" y="4076555"/>
              <a:ext cx="443753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1F38B9-64D1-6543-9E6B-2FA13738E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2719" y="4375535"/>
              <a:ext cx="395903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E13169-50B2-AF4F-B2F7-3918F7D7DC68}"/>
                </a:ext>
              </a:extLst>
            </p:cNvPr>
            <p:cNvSpPr txBox="1"/>
            <p:nvPr/>
          </p:nvSpPr>
          <p:spPr>
            <a:xfrm>
              <a:off x="7292188" y="4068004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Y_p1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0FFD7B-FA72-7446-969C-EE69129D3B88}"/>
                </a:ext>
              </a:extLst>
            </p:cNvPr>
            <p:cNvSpPr txBox="1"/>
            <p:nvPr/>
          </p:nvSpPr>
          <p:spPr>
            <a:xfrm>
              <a:off x="8828380" y="4068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H_p1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548194-14DA-044A-8993-A1057D454521}"/>
                </a:ext>
              </a:extLst>
            </p:cNvPr>
            <p:cNvSpPr txBox="1"/>
            <p:nvPr/>
          </p:nvSpPr>
          <p:spPr>
            <a:xfrm>
              <a:off x="10300564" y="4068004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Y_p2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F1CADAB-BDCE-7244-BCA6-CDC404247EF9}"/>
              </a:ext>
            </a:extLst>
          </p:cNvPr>
          <p:cNvSpPr txBox="1">
            <a:spLocks/>
          </p:cNvSpPr>
          <p:nvPr/>
        </p:nvSpPr>
        <p:spPr>
          <a:xfrm>
            <a:off x="838200" y="3573402"/>
            <a:ext cx="10515600" cy="137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Non-mutual match:</a:t>
            </a:r>
          </a:p>
          <a:p>
            <a:pPr lvl="1"/>
            <a:r>
              <a:rPr lang="en-US" dirty="0"/>
              <a:t>Yeast_p1 aligns best to human_p1</a:t>
            </a:r>
          </a:p>
          <a:p>
            <a:pPr lvl="1"/>
            <a:r>
              <a:rPr lang="en-US" dirty="0"/>
              <a:t>Human_p1 aligns best to yeast_p2</a:t>
            </a:r>
          </a:p>
        </p:txBody>
      </p:sp>
    </p:spTree>
    <p:extLst>
      <p:ext uri="{BB962C8B-B14F-4D97-AF65-F5344CB8AC3E}">
        <p14:creationId xmlns:p14="http://schemas.microsoft.com/office/powerpoint/2010/main" val="38603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1A0A-82C3-7641-8675-3A398C54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6198-CC78-A940-B5C9-9F5004260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Pipeline to construct database of Blast alignments</a:t>
            </a:r>
          </a:p>
          <a:p>
            <a:pPr lvl="1"/>
            <a:r>
              <a:rPr lang="en-US" dirty="0"/>
              <a:t>INPUT: </a:t>
            </a:r>
            <a:r>
              <a:rPr lang="en-US" dirty="0" err="1"/>
              <a:t>yeast_proteins.fa</a:t>
            </a:r>
            <a:r>
              <a:rPr lang="en-US" dirty="0"/>
              <a:t>, </a:t>
            </a:r>
            <a:r>
              <a:rPr lang="en-US" dirty="0" err="1"/>
              <a:t>human_proteins.fa</a:t>
            </a:r>
            <a:endParaRPr lang="en-US" dirty="0"/>
          </a:p>
          <a:p>
            <a:pPr lvl="1"/>
            <a:r>
              <a:rPr lang="en-US" dirty="0"/>
              <a:t>OUTPUT: </a:t>
            </a:r>
            <a:r>
              <a:rPr lang="en-US" dirty="0" err="1"/>
              <a:t>data.tsv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Script to query the Blast database</a:t>
            </a:r>
          </a:p>
          <a:p>
            <a:pPr lvl="1"/>
            <a:r>
              <a:rPr lang="en-US" dirty="0"/>
              <a:t>INPUT: </a:t>
            </a:r>
            <a:r>
              <a:rPr lang="en-US" dirty="0" err="1"/>
              <a:t>human_accn</a:t>
            </a:r>
            <a:r>
              <a:rPr lang="en-US" dirty="0"/>
              <a:t>, </a:t>
            </a:r>
            <a:r>
              <a:rPr lang="en-US" dirty="0" err="1"/>
              <a:t>yeast_accn</a:t>
            </a:r>
            <a:endParaRPr lang="en-US" dirty="0"/>
          </a:p>
          <a:p>
            <a:pPr lvl="1"/>
            <a:r>
              <a:rPr lang="en-US" dirty="0"/>
              <a:t>OUTPUT:	</a:t>
            </a:r>
            <a:r>
              <a:rPr lang="en-US" dirty="0" err="1"/>
              <a:t>human_accn</a:t>
            </a:r>
            <a:r>
              <a:rPr lang="en-US" dirty="0"/>
              <a:t> to </a:t>
            </a:r>
            <a:r>
              <a:rPr lang="en-US" dirty="0" err="1"/>
              <a:t>yeast_accn</a:t>
            </a:r>
            <a:r>
              <a:rPr lang="en-US" dirty="0"/>
              <a:t> </a:t>
            </a:r>
            <a:r>
              <a:rPr lang="en-US" dirty="0" err="1"/>
              <a:t>evalue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yeast_accn</a:t>
            </a:r>
            <a:r>
              <a:rPr lang="en-US" dirty="0"/>
              <a:t> to </a:t>
            </a:r>
            <a:r>
              <a:rPr lang="en-US" dirty="0" err="1"/>
              <a:t>human_accn</a:t>
            </a:r>
            <a:r>
              <a:rPr lang="en-US" dirty="0"/>
              <a:t> </a:t>
            </a:r>
            <a:r>
              <a:rPr lang="en-US" dirty="0" err="1"/>
              <a:t>evalue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orthologous: TRUE/FALSE</a:t>
            </a:r>
          </a:p>
        </p:txBody>
      </p:sp>
    </p:spTree>
    <p:extLst>
      <p:ext uri="{BB962C8B-B14F-4D97-AF65-F5344CB8AC3E}">
        <p14:creationId xmlns:p14="http://schemas.microsoft.com/office/powerpoint/2010/main" val="22895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3D66-C837-D345-8A29-E8102231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6E23-9322-6A40-8132-BE5296FB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6255"/>
          </a:xfrm>
        </p:spPr>
        <p:txBody>
          <a:bodyPr/>
          <a:lstStyle/>
          <a:p>
            <a:r>
              <a:rPr lang="en-US" dirty="0"/>
              <a:t>Humans: </a:t>
            </a:r>
            <a:r>
              <a:rPr lang="en-US" dirty="0" err="1"/>
              <a:t>RefSeq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E3B0E1-4556-5F48-92FF-7E9011460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44830"/>
              </p:ext>
            </p:extLst>
          </p:nvPr>
        </p:nvGraphicFramePr>
        <p:xfrm>
          <a:off x="625532" y="3865717"/>
          <a:ext cx="1094093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7617">
                  <a:extLst>
                    <a:ext uri="{9D8B030D-6E8A-4147-A177-3AD203B41FA5}">
                      <a16:colId xmlns:a16="http://schemas.microsoft.com/office/drawing/2014/main" val="1055724634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2575810406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1847482194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2869989474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2712403206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656510024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932114023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427415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6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Yeast_p1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Homo </a:t>
                      </a:r>
                      <a:r>
                        <a:rPr lang="en-US" dirty="0" err="1"/>
                        <a:t>sapien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8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Yeast_p2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Homo </a:t>
                      </a:r>
                      <a:r>
                        <a:rPr lang="en-US" dirty="0" err="1"/>
                        <a:t>sapien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Yeast_p3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Homo </a:t>
                      </a:r>
                      <a:r>
                        <a:rPr lang="en-US" dirty="0" err="1"/>
                        <a:t>sapien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8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97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A503-F0F5-F54B-BC6E-2CF84B55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1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Code review and demo</a:t>
            </a:r>
          </a:p>
        </p:txBody>
      </p:sp>
    </p:spTree>
    <p:extLst>
      <p:ext uri="{BB962C8B-B14F-4D97-AF65-F5344CB8AC3E}">
        <p14:creationId xmlns:p14="http://schemas.microsoft.com/office/powerpoint/2010/main" val="313444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30D-C267-EE4D-BEF4-E945A428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7E1B-1647-B647-A1BA-F46F14A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to improve: Analysis of orthologs</a:t>
            </a:r>
          </a:p>
          <a:p>
            <a:endParaRPr lang="en-US" dirty="0"/>
          </a:p>
          <a:p>
            <a:r>
              <a:rPr lang="en-US" dirty="0"/>
              <a:t>Greatest struggle: Patience</a:t>
            </a:r>
          </a:p>
          <a:p>
            <a:endParaRPr lang="en-US" dirty="0"/>
          </a:p>
          <a:p>
            <a:r>
              <a:rPr lang="en-US" dirty="0"/>
              <a:t>Parting tip: Toy datasets are great, do test with full dataset</a:t>
            </a:r>
          </a:p>
          <a:p>
            <a:endParaRPr lang="en-US" dirty="0"/>
          </a:p>
          <a:p>
            <a:r>
              <a:rPr lang="en-US" dirty="0"/>
              <a:t>Further interest: </a:t>
            </a:r>
            <a:r>
              <a:rPr lang="en-US" dirty="0" err="1">
                <a:solidFill>
                  <a:srgbClr val="00B0F0"/>
                </a:solidFill>
              </a:rPr>
              <a:t>github.com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greenkidneybean</a:t>
            </a:r>
            <a:r>
              <a:rPr lang="en-US" dirty="0">
                <a:solidFill>
                  <a:srgbClr val="00B0F0"/>
                </a:solidFill>
              </a:rPr>
              <a:t>/bchb524_final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8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267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Blast Database: Finding orthologs between yeast (6002) and  humans (113275)</vt:lpstr>
      <vt:lpstr>Problem: Find orthologous proteins using Blast</vt:lpstr>
      <vt:lpstr>Method</vt:lpstr>
      <vt:lpstr>Data and database structure</vt:lpstr>
      <vt:lpstr>Code review and demo</vt:lpstr>
      <vt:lpstr>Final thoughts…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Chambers, Michael (NIH/NHGRI) [F]</dc:creator>
  <cp:lastModifiedBy>Chambers, Michael (NIH/NHGRI) [F]</cp:lastModifiedBy>
  <cp:revision>8</cp:revision>
  <dcterms:created xsi:type="dcterms:W3CDTF">2019-12-19T17:00:02Z</dcterms:created>
  <dcterms:modified xsi:type="dcterms:W3CDTF">2019-12-20T06:11:00Z</dcterms:modified>
</cp:coreProperties>
</file>