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73" r:id="rId1"/>
  </p:sldMasterIdLst>
  <p:notesMasterIdLst>
    <p:notesMasterId r:id="rId12"/>
  </p:notesMasterIdLst>
  <p:sldIdLst>
    <p:sldId id="256" r:id="rId2"/>
    <p:sldId id="257" r:id="rId3"/>
    <p:sldId id="258" r:id="rId4"/>
    <p:sldId id="261" r:id="rId5"/>
    <p:sldId id="288" r:id="rId6"/>
    <p:sldId id="289" r:id="rId7"/>
    <p:sldId id="264" r:id="rId8"/>
    <p:sldId id="284" r:id="rId9"/>
    <p:sldId id="285" r:id="rId10"/>
    <p:sldId id="287" r:id="rId11"/>
  </p:sldIdLst>
  <p:sldSz cx="9144000" cy="5143500" type="screen16x9"/>
  <p:notesSz cx="6858000" cy="9947275"/>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14F5C7-5976-4489-82E5-338037D4A984}">
  <a:tblStyle styleId="{5914F5C7-5976-4489-82E5-338037D4A984}"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7" d="100"/>
          <a:sy n="107" d="100"/>
        </p:scale>
        <p:origin x="-754" y="-149"/>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1" y="4724956"/>
            <a:ext cx="5486399" cy="4476274"/>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0190326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3" name="Shape 63"/>
          <p:cNvSpPr txBox="1">
            <a:spLocks noGrp="1"/>
          </p:cNvSpPr>
          <p:nvPr>
            <p:ph type="body" idx="1"/>
          </p:nvPr>
        </p:nvSpPr>
        <p:spPr>
          <a:xfrm>
            <a:off x="685801" y="4724956"/>
            <a:ext cx="5486399" cy="4476274"/>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1" y="4724956"/>
            <a:ext cx="5486399" cy="4476274"/>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685801" y="4724956"/>
            <a:ext cx="5486399" cy="4476274"/>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8" name="Shape 108"/>
          <p:cNvSpPr txBox="1">
            <a:spLocks noGrp="1"/>
          </p:cNvSpPr>
          <p:nvPr>
            <p:ph type="body" idx="1"/>
          </p:nvPr>
        </p:nvSpPr>
        <p:spPr>
          <a:xfrm>
            <a:off x="685801" y="4724956"/>
            <a:ext cx="5486399" cy="4476274"/>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8" name="Shape 108"/>
          <p:cNvSpPr txBox="1">
            <a:spLocks noGrp="1"/>
          </p:cNvSpPr>
          <p:nvPr>
            <p:ph type="body" idx="1"/>
          </p:nvPr>
        </p:nvSpPr>
        <p:spPr>
          <a:xfrm>
            <a:off x="685801" y="4724956"/>
            <a:ext cx="5486399" cy="4476274"/>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8" name="Shape 108"/>
          <p:cNvSpPr txBox="1">
            <a:spLocks noGrp="1"/>
          </p:cNvSpPr>
          <p:nvPr>
            <p:ph type="body" idx="1"/>
          </p:nvPr>
        </p:nvSpPr>
        <p:spPr>
          <a:xfrm>
            <a:off x="685801" y="4724956"/>
            <a:ext cx="5486399" cy="4476274"/>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114300" y="746125"/>
            <a:ext cx="6629400" cy="37306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4" name="Shape 144"/>
          <p:cNvSpPr txBox="1">
            <a:spLocks noGrp="1"/>
          </p:cNvSpPr>
          <p:nvPr>
            <p:ph type="body" idx="1"/>
          </p:nvPr>
        </p:nvSpPr>
        <p:spPr>
          <a:xfrm>
            <a:off x="685801" y="4724956"/>
            <a:ext cx="5486399" cy="4476274"/>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2286"/>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88595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114550"/>
            <a:ext cx="6400800" cy="131445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89011AE-2870-40EA-B41D-824AAFFA1EFB}" type="datetimeFigureOut">
              <a:rPr lang="en-US" smtClean="0"/>
              <a:pPr/>
              <a:t>5/22/2018</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1815084"/>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14300"/>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1586484"/>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1657350"/>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1649588"/>
            <a:ext cx="457200" cy="330994"/>
          </a:xfrm>
        </p:spPr>
        <p:txBody>
          <a:bodyPr/>
          <a:lstStyle>
            <a:lvl1pPr>
              <a:defRPr>
                <a:solidFill>
                  <a:schemeClr val="accent3">
                    <a:shade val="75000"/>
                  </a:schemeClr>
                </a:solidFill>
              </a:defRPr>
            </a:lvl1pPr>
          </a:lstStyle>
          <a:p>
            <a:fld id="{08EB5073-7E30-47C7-B108-EC447A0C9969}" type="slidenum">
              <a:rPr lang="en-US" smtClean="0"/>
              <a:pPr/>
              <a:t>‹#›</a:t>
            </a:fld>
            <a:endParaRPr lang="en-US"/>
          </a:p>
        </p:txBody>
      </p:sp>
      <p:sp>
        <p:nvSpPr>
          <p:cNvPr id="8" name="Title 7"/>
          <p:cNvSpPr>
            <a:spLocks noGrp="1"/>
          </p:cNvSpPr>
          <p:nvPr>
            <p:ph type="ctrTitle"/>
          </p:nvPr>
        </p:nvSpPr>
        <p:spPr>
          <a:xfrm>
            <a:off x="685800" y="285750"/>
            <a:ext cx="7772400" cy="131445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9011AE-2870-40EA-B41D-824AAFFA1EFB}" type="datetimeFigureOut">
              <a:rPr lang="en-US" smtClean="0"/>
              <a:pPr/>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EB5073-7E30-47C7-B108-EC447A0C99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16586"/>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802505" y="2458593"/>
            <a:ext cx="468401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194322"/>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2265188"/>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2257426"/>
            <a:ext cx="457200" cy="330994"/>
          </a:xfrm>
        </p:spPr>
        <p:txBody>
          <a:bodyPr/>
          <a:lstStyle/>
          <a:p>
            <a:fld id="{08EB5073-7E30-47C7-B108-EC447A0C9969}" type="slidenum">
              <a:rPr lang="en-US" smtClean="0"/>
              <a:pPr/>
              <a:t>‹#›</a:t>
            </a:fld>
            <a:endParaRPr lang="en-US"/>
          </a:p>
        </p:txBody>
      </p:sp>
      <p:sp>
        <p:nvSpPr>
          <p:cNvPr id="3" name="Vertical Text Placeholder 2"/>
          <p:cNvSpPr>
            <a:spLocks noGrp="1"/>
          </p:cNvSpPr>
          <p:nvPr>
            <p:ph type="body" orient="vert" idx="1"/>
          </p:nvPr>
        </p:nvSpPr>
        <p:spPr>
          <a:xfrm>
            <a:off x="304800" y="228600"/>
            <a:ext cx="6553200" cy="43660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9011AE-2870-40EA-B41D-824AAFFA1EFB}" type="datetimeFigureOut">
              <a:rPr lang="en-US" smtClean="0"/>
              <a:pPr/>
              <a:t>5/22/2018</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228601"/>
            <a:ext cx="1447800" cy="4388644"/>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11" name="Shape 11"/>
          <p:cNvSpPr txBox="1">
            <a:spLocks noGrp="1"/>
          </p:cNvSpPr>
          <p:nvPr>
            <p:ph type="ctrTitle"/>
          </p:nvPr>
        </p:nvSpPr>
        <p:spPr>
          <a:xfrm>
            <a:off x="648300" y="3404550"/>
            <a:ext cx="3530700" cy="1181999"/>
          </a:xfrm>
          <a:prstGeom prst="rect">
            <a:avLst/>
          </a:prstGeom>
        </p:spPr>
        <p:txBody>
          <a:bodyPr lIns="91425" tIns="91425" rIns="91425" bIns="91425" anchor="b" anchorCtr="0"/>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6"/>
        <p:cNvGrpSpPr/>
        <p:nvPr/>
      </p:nvGrpSpPr>
      <p:grpSpPr>
        <a:xfrm>
          <a:off x="0" y="0"/>
          <a:ext cx="0" cy="0"/>
          <a:chOff x="0" y="0"/>
          <a:chExt cx="0" cy="0"/>
        </a:xfrm>
      </p:grpSpPr>
      <p:sp>
        <p:nvSpPr>
          <p:cNvPr id="39" name="Shape 39"/>
          <p:cNvSpPr txBox="1">
            <a:spLocks noGrp="1"/>
          </p:cNvSpPr>
          <p:nvPr>
            <p:ph type="title"/>
          </p:nvPr>
        </p:nvSpPr>
        <p:spPr>
          <a:xfrm>
            <a:off x="841000" y="1884100"/>
            <a:ext cx="4801499" cy="4095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841000" y="2492425"/>
            <a:ext cx="2671800" cy="24333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1" name="Shape 41"/>
          <p:cNvSpPr txBox="1">
            <a:spLocks noGrp="1"/>
          </p:cNvSpPr>
          <p:nvPr>
            <p:ph type="body" idx="2"/>
          </p:nvPr>
        </p:nvSpPr>
        <p:spPr>
          <a:xfrm>
            <a:off x="3673842" y="2492425"/>
            <a:ext cx="2671800" cy="24333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31"/>
        <p:cNvGrpSpPr/>
        <p:nvPr/>
      </p:nvGrpSpPr>
      <p:grpSpPr>
        <a:xfrm>
          <a:off x="0" y="0"/>
          <a:ext cx="0" cy="0"/>
          <a:chOff x="0" y="0"/>
          <a:chExt cx="0" cy="0"/>
        </a:xfrm>
      </p:grpSpPr>
      <p:sp>
        <p:nvSpPr>
          <p:cNvPr id="34" name="Shape 34"/>
          <p:cNvSpPr txBox="1">
            <a:spLocks noGrp="1"/>
          </p:cNvSpPr>
          <p:nvPr>
            <p:ph type="title"/>
          </p:nvPr>
        </p:nvSpPr>
        <p:spPr>
          <a:xfrm>
            <a:off x="838350" y="1807900"/>
            <a:ext cx="5324100" cy="4856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5" name="Shape 35"/>
          <p:cNvSpPr txBox="1">
            <a:spLocks noGrp="1"/>
          </p:cNvSpPr>
          <p:nvPr>
            <p:ph type="body" idx="1"/>
          </p:nvPr>
        </p:nvSpPr>
        <p:spPr>
          <a:xfrm>
            <a:off x="838250" y="2419350"/>
            <a:ext cx="5324100" cy="2255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42"/>
        <p:cNvGrpSpPr/>
        <p:nvPr/>
      </p:nvGrpSpPr>
      <p:grpSpPr>
        <a:xfrm>
          <a:off x="0" y="0"/>
          <a:ext cx="0" cy="0"/>
          <a:chOff x="0" y="0"/>
          <a:chExt cx="0" cy="0"/>
        </a:xfrm>
      </p:grpSpPr>
      <p:sp>
        <p:nvSpPr>
          <p:cNvPr id="45" name="Shape 45"/>
          <p:cNvSpPr txBox="1">
            <a:spLocks noGrp="1"/>
          </p:cNvSpPr>
          <p:nvPr>
            <p:ph type="title"/>
          </p:nvPr>
        </p:nvSpPr>
        <p:spPr>
          <a:xfrm>
            <a:off x="841000" y="1884100"/>
            <a:ext cx="4801499" cy="4095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6" name="Shape 46"/>
          <p:cNvSpPr txBox="1">
            <a:spLocks noGrp="1"/>
          </p:cNvSpPr>
          <p:nvPr>
            <p:ph type="body" idx="1"/>
          </p:nvPr>
        </p:nvSpPr>
        <p:spPr>
          <a:xfrm>
            <a:off x="841000" y="2515375"/>
            <a:ext cx="1988699" cy="2410499"/>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
        <p:nvSpPr>
          <p:cNvPr id="47" name="Shape 47"/>
          <p:cNvSpPr txBox="1">
            <a:spLocks noGrp="1"/>
          </p:cNvSpPr>
          <p:nvPr>
            <p:ph type="body" idx="2"/>
          </p:nvPr>
        </p:nvSpPr>
        <p:spPr>
          <a:xfrm>
            <a:off x="2931574" y="2515375"/>
            <a:ext cx="1988699" cy="2410499"/>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
        <p:nvSpPr>
          <p:cNvPr id="48" name="Shape 48"/>
          <p:cNvSpPr txBox="1">
            <a:spLocks noGrp="1"/>
          </p:cNvSpPr>
          <p:nvPr>
            <p:ph type="body" idx="3"/>
          </p:nvPr>
        </p:nvSpPr>
        <p:spPr>
          <a:xfrm>
            <a:off x="5022149" y="2515375"/>
            <a:ext cx="1988699" cy="2410499"/>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89011AE-2870-40EA-B41D-824AAFFA1EFB}" type="datetimeFigureOut">
              <a:rPr lang="en-US" smtClean="0"/>
              <a:pPr/>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769779"/>
            <a:ext cx="457200" cy="330994"/>
          </a:xfrm>
        </p:spPr>
        <p:txBody>
          <a:bodyPr/>
          <a:lstStyle/>
          <a:p>
            <a:fld id="{08EB5073-7E30-47C7-B108-EC447A0C9969}" type="slidenum">
              <a:rPr lang="en-US" smtClean="0"/>
              <a:pPr/>
              <a:t>‹#›</a:t>
            </a:fld>
            <a:endParaRPr lang="en-US"/>
          </a:p>
        </p:txBody>
      </p:sp>
      <p:sp>
        <p:nvSpPr>
          <p:cNvPr id="8" name="Content Placeholder 7"/>
          <p:cNvSpPr>
            <a:spLocks noGrp="1"/>
          </p:cNvSpPr>
          <p:nvPr>
            <p:ph sz="quarter" idx="1"/>
          </p:nvPr>
        </p:nvSpPr>
        <p:spPr>
          <a:xfrm>
            <a:off x="301752" y="1145286"/>
            <a:ext cx="850392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4288"/>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1714500"/>
            <a:ext cx="8833104"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06764"/>
            <a:ext cx="8833104" cy="1604772"/>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057400"/>
            <a:ext cx="6480174" cy="1254919"/>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14300"/>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F89011AE-2870-40EA-B41D-824AAFFA1EFB}" type="datetimeFigureOut">
              <a:rPr lang="en-US" smtClean="0"/>
              <a:pPr/>
              <a:t>5/22/2018</a:t>
            </a:fld>
            <a:endParaRPr lang="en-US"/>
          </a:p>
        </p:txBody>
      </p:sp>
      <p:sp>
        <p:nvSpPr>
          <p:cNvPr id="8" name="Straight Connector 7"/>
          <p:cNvSpPr>
            <a:spLocks noChangeShapeType="1"/>
          </p:cNvSpPr>
          <p:nvPr/>
        </p:nvSpPr>
        <p:spPr bwMode="auto">
          <a:xfrm>
            <a:off x="152400" y="18288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1586484"/>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1657350"/>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1649588"/>
            <a:ext cx="457200" cy="330994"/>
          </a:xfrm>
        </p:spPr>
        <p:txBody>
          <a:bodyPr/>
          <a:lstStyle>
            <a:lvl1pPr>
              <a:defRPr>
                <a:solidFill>
                  <a:schemeClr val="accent3">
                    <a:shade val="75000"/>
                  </a:schemeClr>
                </a:solidFill>
              </a:defRPr>
            </a:lvl1pPr>
          </a:lstStyle>
          <a:p>
            <a:fld id="{08EB5073-7E30-47C7-B108-EC447A0C9969}" type="slidenum">
              <a:rPr lang="en-US" smtClean="0"/>
              <a:pPr/>
              <a:t>‹#›</a:t>
            </a:fld>
            <a:endParaRPr lang="en-US"/>
          </a:p>
        </p:txBody>
      </p:sp>
      <p:sp>
        <p:nvSpPr>
          <p:cNvPr id="2" name="Title 1"/>
          <p:cNvSpPr>
            <a:spLocks noGrp="1"/>
          </p:cNvSpPr>
          <p:nvPr>
            <p:ph type="title"/>
          </p:nvPr>
        </p:nvSpPr>
        <p:spPr>
          <a:xfrm>
            <a:off x="722313" y="400050"/>
            <a:ext cx="7772400" cy="1143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171450"/>
            <a:ext cx="8534400" cy="569214"/>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4807458"/>
            <a:ext cx="3044952" cy="274320"/>
          </a:xfrm>
        </p:spPr>
        <p:txBody>
          <a:bodyPr/>
          <a:lstStyle/>
          <a:p>
            <a:fld id="{F89011AE-2870-40EA-B41D-824AAFFA1EFB}" type="datetimeFigureOut">
              <a:rPr lang="en-US" smtClean="0"/>
              <a:pPr/>
              <a:t>5/22/2018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EB5073-7E30-47C7-B108-EC447A0C9969}" type="slidenum">
              <a:rPr lang="en-US" smtClean="0"/>
              <a:pPr/>
              <a:t>‹#›</a:t>
            </a:fld>
            <a:endParaRPr lang="en-US"/>
          </a:p>
        </p:txBody>
      </p:sp>
      <p:sp>
        <p:nvSpPr>
          <p:cNvPr id="8" name="Straight Connector 7"/>
          <p:cNvSpPr>
            <a:spLocks noChangeShapeType="1"/>
          </p:cNvSpPr>
          <p:nvPr/>
        </p:nvSpPr>
        <p:spPr bwMode="auto">
          <a:xfrm flipV="1">
            <a:off x="4563081" y="1181739"/>
            <a:ext cx="8921" cy="3614668"/>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028700"/>
            <a:ext cx="4038600" cy="3511296"/>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028700"/>
            <a:ext cx="4038600" cy="3511296"/>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1650206"/>
            <a:ext cx="0" cy="3140964"/>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08585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028700"/>
            <a:ext cx="8833104" cy="6858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4793742"/>
            <a:ext cx="8833104" cy="233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143000"/>
            <a:ext cx="4040188" cy="549731"/>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1" y="1143000"/>
            <a:ext cx="4041775" cy="54864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89011AE-2870-40EA-B41D-824AAFFA1EFB}" type="datetimeFigureOut">
              <a:rPr lang="en-US" smtClean="0"/>
              <a:pPr/>
              <a:t>5/22/2018</a:t>
            </a:fld>
            <a:endParaRPr lang="en-US"/>
          </a:p>
        </p:txBody>
      </p:sp>
      <p:sp>
        <p:nvSpPr>
          <p:cNvPr id="8" name="Footer Placeholder 7"/>
          <p:cNvSpPr>
            <a:spLocks noGrp="1"/>
          </p:cNvSpPr>
          <p:nvPr>
            <p:ph type="ftr" sz="quarter" idx="11"/>
          </p:nvPr>
        </p:nvSpPr>
        <p:spPr>
          <a:xfrm>
            <a:off x="304800" y="4807458"/>
            <a:ext cx="3581400" cy="274320"/>
          </a:xfrm>
        </p:spPr>
        <p:txBody>
          <a:bodyPr/>
          <a:lstStyle/>
          <a:p>
            <a:endParaRPr lang="en-US"/>
          </a:p>
        </p:txBody>
      </p:sp>
      <p:sp>
        <p:nvSpPr>
          <p:cNvPr id="15" name="Straight Connector 14"/>
          <p:cNvSpPr>
            <a:spLocks noChangeShapeType="1"/>
          </p:cNvSpPr>
          <p:nvPr/>
        </p:nvSpPr>
        <p:spPr bwMode="auto">
          <a:xfrm>
            <a:off x="152400" y="96012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1853537"/>
            <a:ext cx="4041648" cy="2863803"/>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1853537"/>
            <a:ext cx="4038600" cy="286664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717027"/>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787893"/>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781812"/>
            <a:ext cx="457200" cy="330994"/>
          </a:xfrm>
        </p:spPr>
        <p:txBody>
          <a:bodyPr/>
          <a:lstStyle>
            <a:lvl1pPr algn="ctr">
              <a:defRPr/>
            </a:lvl1pPr>
          </a:lstStyle>
          <a:p>
            <a:fld id="{08EB5073-7E30-47C7-B108-EC447A0C9969}"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89011AE-2870-40EA-B41D-824AAFFA1EFB}" type="datetimeFigureOut">
              <a:rPr lang="en-US" smtClean="0"/>
              <a:pPr/>
              <a:t>5/22/2018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777015"/>
            <a:ext cx="457200" cy="330994"/>
          </a:xfrm>
        </p:spPr>
        <p:txBody>
          <a:bodyPr/>
          <a:lstStyle/>
          <a:p>
            <a:fld id="{08EB5073-7E30-47C7-B108-EC447A0C9969}"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16586"/>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18872"/>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F89011AE-2870-40EA-B41D-824AAFFA1EFB}" type="datetimeFigureOut">
              <a:rPr lang="en-US" smtClean="0"/>
              <a:pPr/>
              <a:t>5/22/2018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4743450"/>
            <a:ext cx="609600" cy="330993"/>
          </a:xfrm>
        </p:spPr>
        <p:txBody>
          <a:bodyPr/>
          <a:lstStyle>
            <a:lvl1pPr>
              <a:defRPr>
                <a:solidFill>
                  <a:srgbClr val="FFFFFF"/>
                </a:solidFill>
              </a:defRPr>
            </a:lvl1pPr>
          </a:lstStyle>
          <a:p>
            <a:fld id="{08EB5073-7E30-47C7-B108-EC447A0C99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14300"/>
            <a:ext cx="8833104" cy="2286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89154"/>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457200"/>
            <a:ext cx="2743200" cy="440055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685800"/>
            <a:ext cx="2362200" cy="74295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485901"/>
            <a:ext cx="2362200" cy="3108722"/>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14300"/>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40005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514350"/>
            <a:ext cx="5638800" cy="40576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171450"/>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242316"/>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234554"/>
            <a:ext cx="457200" cy="330994"/>
          </a:xfrm>
        </p:spPr>
        <p:txBody>
          <a:bodyPr/>
          <a:lstStyle>
            <a:lvl1pPr>
              <a:defRPr>
                <a:solidFill>
                  <a:schemeClr val="accent3">
                    <a:shade val="75000"/>
                  </a:schemeClr>
                </a:solidFill>
              </a:defRPr>
            </a:lvl1pPr>
          </a:lstStyle>
          <a:p>
            <a:fld id="{08EB5073-7E30-47C7-B108-EC447A0C9969}" type="slidenum">
              <a:rPr lang="en-US" smtClean="0"/>
              <a:pPr/>
              <a:t>‹#›</a:t>
            </a:fld>
            <a:endParaRPr lang="en-US"/>
          </a:p>
        </p:txBody>
      </p:sp>
      <p:sp>
        <p:nvSpPr>
          <p:cNvPr id="21" name="Rectangle 20"/>
          <p:cNvSpPr>
            <a:spLocks noChangeArrowheads="1"/>
          </p:cNvSpPr>
          <p:nvPr/>
        </p:nvSpPr>
        <p:spPr bwMode="auto">
          <a:xfrm>
            <a:off x="149352" y="4791289"/>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F89011AE-2870-40EA-B41D-824AAFFA1EFB}" type="datetimeFigureOut">
              <a:rPr lang="en-US" smtClean="0"/>
              <a:pPr/>
              <a:t>5/22/2018</a:t>
            </a:fld>
            <a:endParaRPr lang="en-US"/>
          </a:p>
        </p:txBody>
      </p:sp>
      <p:sp>
        <p:nvSpPr>
          <p:cNvPr id="6" name="Footer Placeholder 5"/>
          <p:cNvSpPr>
            <a:spLocks noGrp="1"/>
          </p:cNvSpPr>
          <p:nvPr>
            <p:ph type="ftr" sz="quarter" idx="11"/>
          </p:nvPr>
        </p:nvSpPr>
        <p:spPr>
          <a:xfrm>
            <a:off x="301752" y="4808136"/>
            <a:ext cx="3383280" cy="27432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40005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14300"/>
            <a:ext cx="8833104" cy="226314"/>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457200"/>
            <a:ext cx="2743200" cy="440055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171450"/>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242316"/>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234554"/>
            <a:ext cx="457200" cy="330994"/>
          </a:xfrm>
        </p:spPr>
        <p:txBody>
          <a:bodyPr/>
          <a:lstStyle/>
          <a:p>
            <a:fld id="{08EB5073-7E30-47C7-B108-EC447A0C9969}" type="slidenum">
              <a:rPr lang="en-US" smtClean="0"/>
              <a:pPr/>
              <a:t>‹#›</a:t>
            </a:fld>
            <a:endParaRPr lang="en-US"/>
          </a:p>
        </p:txBody>
      </p:sp>
      <p:sp>
        <p:nvSpPr>
          <p:cNvPr id="2" name="Title 1"/>
          <p:cNvSpPr>
            <a:spLocks noGrp="1"/>
          </p:cNvSpPr>
          <p:nvPr>
            <p:ph type="title"/>
          </p:nvPr>
        </p:nvSpPr>
        <p:spPr>
          <a:xfrm>
            <a:off x="3000375" y="3771900"/>
            <a:ext cx="5867400" cy="9144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457200"/>
            <a:ext cx="5867400" cy="32004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742950"/>
            <a:ext cx="2438400" cy="394335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4791289"/>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4803738"/>
            <a:ext cx="3044952" cy="274320"/>
          </a:xfrm>
        </p:spPr>
        <p:txBody>
          <a:bodyPr/>
          <a:lstStyle/>
          <a:p>
            <a:fld id="{F89011AE-2870-40EA-B41D-824AAFFA1EFB}" type="datetimeFigureOut">
              <a:rPr lang="en-US" smtClean="0"/>
              <a:pPr/>
              <a:t>5/22/2018</a:t>
            </a:fld>
            <a:endParaRPr lang="en-US"/>
          </a:p>
        </p:txBody>
      </p:sp>
      <p:sp>
        <p:nvSpPr>
          <p:cNvPr id="6" name="Footer Placeholder 5"/>
          <p:cNvSpPr>
            <a:spLocks noGrp="1"/>
          </p:cNvSpPr>
          <p:nvPr>
            <p:ph type="ftr" sz="quarter" idx="11"/>
          </p:nvPr>
        </p:nvSpPr>
        <p:spPr>
          <a:xfrm>
            <a:off x="301752" y="4808136"/>
            <a:ext cx="3584448" cy="274320"/>
          </a:xfrm>
        </p:spPr>
        <p:txBody>
          <a:bodyPr/>
          <a:lstStyle/>
          <a:p>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9144000" cy="104502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4791289"/>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4803738"/>
            <a:ext cx="3044952" cy="274320"/>
          </a:xfrm>
          <a:prstGeom prst="rect">
            <a:avLst/>
          </a:prstGeom>
        </p:spPr>
        <p:txBody>
          <a:bodyPr vert="horz"/>
          <a:lstStyle>
            <a:lvl1pPr algn="r" eaLnBrk="1" latinLnBrk="0" hangingPunct="1">
              <a:defRPr kumimoji="0" sz="1400">
                <a:solidFill>
                  <a:srgbClr val="FFFFFF"/>
                </a:solidFill>
              </a:defRPr>
            </a:lvl1pPr>
          </a:lstStyle>
          <a:p>
            <a:fld id="{F89011AE-2870-40EA-B41D-824AAFFA1EFB}" type="datetimeFigureOut">
              <a:rPr lang="en-US" smtClean="0"/>
              <a:pPr/>
              <a:t>5/22/2018</a:t>
            </a:fld>
            <a:endParaRPr lang="en-US"/>
          </a:p>
        </p:txBody>
      </p:sp>
      <p:sp>
        <p:nvSpPr>
          <p:cNvPr id="3" name="Footer Placeholder 2"/>
          <p:cNvSpPr>
            <a:spLocks noGrp="1"/>
          </p:cNvSpPr>
          <p:nvPr>
            <p:ph type="ftr" sz="quarter" idx="3"/>
          </p:nvPr>
        </p:nvSpPr>
        <p:spPr>
          <a:xfrm>
            <a:off x="304800" y="4808136"/>
            <a:ext cx="3581400" cy="27432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957557"/>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717027"/>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787893"/>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780131"/>
            <a:ext cx="457200" cy="330994"/>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08EB5073-7E30-47C7-B108-EC447A0C9969}" type="slidenum">
              <a:rPr lang="en-US" smtClean="0"/>
              <a:pPr/>
              <a:t>‹#›</a:t>
            </a:fld>
            <a:endParaRPr lang="en-US"/>
          </a:p>
        </p:txBody>
      </p:sp>
      <p:sp>
        <p:nvSpPr>
          <p:cNvPr id="22" name="Title Placeholder 21"/>
          <p:cNvSpPr>
            <a:spLocks noGrp="1"/>
          </p:cNvSpPr>
          <p:nvPr>
            <p:ph type="title"/>
          </p:nvPr>
        </p:nvSpPr>
        <p:spPr>
          <a:xfrm>
            <a:off x="301752" y="171450"/>
            <a:ext cx="8534400" cy="569214"/>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143000"/>
            <a:ext cx="8534400" cy="3449574"/>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Lst>
  <p:hf sldNum="0"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hyperlink" Target="mailto:madhavs@vmlegalassociates.com" TargetMode="External"/><Relationship Id="rId1" Type="http://schemas.openxmlformats.org/officeDocument/2006/relationships/slideLayout" Target="../slideLayouts/slideLayout7.xml"/><Relationship Id="rId4" Type="http://schemas.openxmlformats.org/officeDocument/2006/relationships/hyperlink" Target="http://www.vmlegalassociates.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idx="4294967295"/>
          </p:nvPr>
        </p:nvSpPr>
        <p:spPr>
          <a:xfrm>
            <a:off x="395536" y="2499742"/>
            <a:ext cx="8352928" cy="1164769"/>
          </a:xfrm>
          <a:prstGeom prst="rect">
            <a:avLst/>
          </a:prstGeom>
        </p:spPr>
        <p:txBody>
          <a:bodyPr lIns="91425" tIns="91425" rIns="91425" bIns="91425" anchor="b" anchorCtr="0">
            <a:normAutofit fontScale="90000"/>
          </a:bodyPr>
          <a:lstStyle/>
          <a:p>
            <a:r>
              <a:rPr lang="en" sz="4000" dirty="0" smtClean="0">
                <a:solidFill>
                  <a:schemeClr val="tx1">
                    <a:lumMod val="50000"/>
                    <a:lumOff val="50000"/>
                  </a:schemeClr>
                </a:solidFill>
                <a:latin typeface="Agency FB" pitchFamily="34" charset="0"/>
              </a:rPr>
              <a:t/>
            </a:r>
            <a:br>
              <a:rPr lang="en" sz="4000" dirty="0" smtClean="0">
                <a:solidFill>
                  <a:schemeClr val="tx1">
                    <a:lumMod val="50000"/>
                    <a:lumOff val="50000"/>
                  </a:schemeClr>
                </a:solidFill>
                <a:latin typeface="Agency FB" pitchFamily="34" charset="0"/>
              </a:rPr>
            </a:br>
            <a:r>
              <a:rPr lang="en" altLang="en-US" sz="5300" dirty="0" smtClean="0">
                <a:solidFill>
                  <a:schemeClr val="tx1">
                    <a:lumMod val="75000"/>
                    <a:lumOff val="25000"/>
                  </a:schemeClr>
                </a:solidFill>
                <a:latin typeface="Estrangelo Edessa" panose="03080600000000000000" pitchFamily="66" charset="0"/>
                <a:ea typeface="Arial"/>
                <a:cs typeface="Estrangelo Edessa" panose="03080600000000000000" pitchFamily="66" charset="0"/>
                <a:sym typeface="Arial"/>
              </a:rPr>
              <a:t>V &amp; M </a:t>
            </a:r>
            <a:r>
              <a:rPr lang="en" altLang="en-US" sz="4900" dirty="0" smtClean="0">
                <a:solidFill>
                  <a:schemeClr val="tx1">
                    <a:lumMod val="75000"/>
                    <a:lumOff val="25000"/>
                  </a:schemeClr>
                </a:solidFill>
                <a:latin typeface="Estrangelo Edessa" panose="03080600000000000000" pitchFamily="66" charset="0"/>
                <a:ea typeface="Arial"/>
                <a:cs typeface="Estrangelo Edessa" panose="03080600000000000000" pitchFamily="66" charset="0"/>
                <a:sym typeface="Arial"/>
              </a:rPr>
              <a:t>Associates</a:t>
            </a:r>
            <a:r>
              <a:rPr lang="en" sz="3200" dirty="0" smtClean="0">
                <a:solidFill>
                  <a:schemeClr val="tx1">
                    <a:lumMod val="50000"/>
                    <a:lumOff val="50000"/>
                  </a:schemeClr>
                </a:solidFill>
                <a:latin typeface="Agency FB"/>
              </a:rPr>
              <a:t/>
            </a:r>
            <a:br>
              <a:rPr lang="en" sz="3200" dirty="0" smtClean="0">
                <a:solidFill>
                  <a:schemeClr val="tx1">
                    <a:lumMod val="50000"/>
                    <a:lumOff val="50000"/>
                  </a:schemeClr>
                </a:solidFill>
                <a:latin typeface="Agency FB"/>
              </a:rPr>
            </a:br>
            <a:r>
              <a:rPr lang="en-US" altLang="en-US" sz="3100" b="0" dirty="0" smtClean="0">
                <a:solidFill>
                  <a:schemeClr val="tx1">
                    <a:lumMod val="50000"/>
                    <a:lumOff val="50000"/>
                  </a:schemeClr>
                </a:solidFill>
                <a:latin typeface="Estrangelo Edessa" panose="03080600000000000000" pitchFamily="66" charset="0"/>
                <a:cs typeface="Estrangelo Edessa" panose="03080600000000000000" pitchFamily="66" charset="0"/>
              </a:rPr>
              <a:t>(Advocates &amp; Solicitors)</a:t>
            </a:r>
            <a:endParaRPr lang="en" sz="3600" b="0" dirty="0">
              <a:solidFill>
                <a:schemeClr val="tx1">
                  <a:lumMod val="50000"/>
                  <a:lumOff val="50000"/>
                </a:schemeClr>
              </a:solidFill>
              <a:latin typeface="Estrangelo Edessa" panose="03080600000000000000" pitchFamily="66" charset="0"/>
              <a:cs typeface="Estrangelo Edessa" panose="03080600000000000000" pitchFamily="66" charset="0"/>
            </a:endParaRPr>
          </a:p>
        </p:txBody>
      </p:sp>
      <p:pic>
        <p:nvPicPr>
          <p:cNvPr id="3" name="Picture 7"/>
          <p:cNvPicPr>
            <a:picLocks noChangeAspect="1" noChangeArrowheads="1"/>
          </p:cNvPicPr>
          <p:nvPr/>
        </p:nvPicPr>
        <p:blipFill>
          <a:blip r:embed="rId3"/>
          <a:srcRect/>
          <a:stretch>
            <a:fillRect/>
          </a:stretch>
        </p:blipFill>
        <p:spPr bwMode="auto">
          <a:xfrm>
            <a:off x="3491880" y="1203598"/>
            <a:ext cx="2160240" cy="1303189"/>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5"/>
                                        </p:tgtEl>
                                        <p:attrNameLst>
                                          <p:attrName>style.visibility</p:attrName>
                                        </p:attrNameLst>
                                      </p:cBhvr>
                                      <p:to>
                                        <p:strVal val="visible"/>
                                      </p:to>
                                    </p:set>
                                    <p:anim calcmode="lin" valueType="num">
                                      <p:cBhvr>
                                        <p:cTn id="14" dur="500" fill="hold"/>
                                        <p:tgtEl>
                                          <p:spTgt spid="65"/>
                                        </p:tgtEl>
                                        <p:attrNameLst>
                                          <p:attrName>ppt_w</p:attrName>
                                        </p:attrNameLst>
                                      </p:cBhvr>
                                      <p:tavLst>
                                        <p:tav tm="0">
                                          <p:val>
                                            <p:fltVal val="0"/>
                                          </p:val>
                                        </p:tav>
                                        <p:tav tm="100000">
                                          <p:val>
                                            <p:strVal val="#ppt_w"/>
                                          </p:val>
                                        </p:tav>
                                      </p:tavLst>
                                    </p:anim>
                                    <p:anim calcmode="lin" valueType="num">
                                      <p:cBhvr>
                                        <p:cTn id="15" dur="500" fill="hold"/>
                                        <p:tgtEl>
                                          <p:spTgt spid="65"/>
                                        </p:tgtEl>
                                        <p:attrNameLst>
                                          <p:attrName>ppt_h</p:attrName>
                                        </p:attrNameLst>
                                      </p:cBhvr>
                                      <p:tavLst>
                                        <p:tav tm="0">
                                          <p:val>
                                            <p:fltVal val="0"/>
                                          </p:val>
                                        </p:tav>
                                        <p:tav tm="100000">
                                          <p:val>
                                            <p:strVal val="#ppt_h"/>
                                          </p:val>
                                        </p:tav>
                                      </p:tavLst>
                                    </p:anim>
                                    <p:animEffect transition="in" filter="fade">
                                      <p:cBhvr>
                                        <p:cTn id="16"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6759" y="1059582"/>
            <a:ext cx="8496944" cy="2923877"/>
          </a:xfrm>
          <a:prstGeom prst="rect">
            <a:avLst/>
          </a:prstGeom>
        </p:spPr>
        <p:txBody>
          <a:bodyPr wrap="square">
            <a:spAutoFit/>
          </a:bodyPr>
          <a:lstStyle/>
          <a:p>
            <a:pPr algn="ctr"/>
            <a:r>
              <a:rPr lang="en-US" altLang="en-US" sz="2400" b="1" dirty="0" smtClean="0">
                <a:solidFill>
                  <a:schemeClr val="tx1">
                    <a:lumMod val="75000"/>
                    <a:lumOff val="25000"/>
                  </a:schemeClr>
                </a:solidFill>
                <a:latin typeface="Agency FB" pitchFamily="34" charset="0"/>
                <a:cs typeface="Times New Roman" pitchFamily="18" charset="0"/>
              </a:rPr>
              <a:t>                      </a:t>
            </a:r>
            <a:r>
              <a:rPr lang="en-US" altLang="en-US" sz="3600" dirty="0" smtClean="0">
                <a:solidFill>
                  <a:schemeClr val="tx1">
                    <a:lumMod val="75000"/>
                    <a:lumOff val="25000"/>
                  </a:schemeClr>
                </a:solidFill>
                <a:latin typeface="Estrangelo Edessa" panose="03080600000000000000" pitchFamily="66" charset="0"/>
                <a:cs typeface="Estrangelo Edessa" panose="03080600000000000000" pitchFamily="66" charset="0"/>
              </a:rPr>
              <a:t>V &amp;  M Associates</a:t>
            </a:r>
            <a:endParaRPr lang="en-US" altLang="en-US" sz="3200" dirty="0" smtClean="0">
              <a:solidFill>
                <a:schemeClr val="tx1">
                  <a:lumMod val="75000"/>
                  <a:lumOff val="25000"/>
                </a:schemeClr>
              </a:solidFill>
              <a:latin typeface="Estrangelo Edessa" panose="03080600000000000000" pitchFamily="66" charset="0"/>
              <a:cs typeface="Estrangelo Edessa" panose="03080600000000000000" pitchFamily="66" charset="0"/>
            </a:endParaRPr>
          </a:p>
          <a:p>
            <a:pPr algn="ctr"/>
            <a:r>
              <a:rPr lang="en-US" altLang="en-US" sz="2000" dirty="0" smtClean="0">
                <a:solidFill>
                  <a:schemeClr val="tx1">
                    <a:lumMod val="50000"/>
                    <a:lumOff val="50000"/>
                  </a:schemeClr>
                </a:solidFill>
                <a:latin typeface="Estrangelo Edessa" panose="03080600000000000000" pitchFamily="66" charset="0"/>
                <a:cs typeface="Estrangelo Edessa" panose="03080600000000000000" pitchFamily="66" charset="0"/>
              </a:rPr>
              <a:t>                        (Advocates &amp; Solicitors)</a:t>
            </a:r>
          </a:p>
          <a:p>
            <a:pPr algn="ctr"/>
            <a:endParaRPr lang="en-US" altLang="en-US" sz="1800" dirty="0" smtClean="0">
              <a:solidFill>
                <a:schemeClr val="tx1">
                  <a:lumMod val="50000"/>
                  <a:lumOff val="50000"/>
                </a:schemeClr>
              </a:solidFill>
              <a:latin typeface="Agency FB" pitchFamily="34" charset="0"/>
              <a:cs typeface="Times New Roman" pitchFamily="18" charset="0"/>
            </a:endParaRPr>
          </a:p>
          <a:p>
            <a:pPr algn="ctr"/>
            <a:endParaRPr lang="en-US" altLang="en-US" sz="1800" dirty="0" smtClean="0">
              <a:solidFill>
                <a:schemeClr val="tx1">
                  <a:lumMod val="50000"/>
                  <a:lumOff val="50000"/>
                </a:schemeClr>
              </a:solidFill>
              <a:latin typeface="Agency FB" pitchFamily="34" charset="0"/>
              <a:cs typeface="Times New Roman" pitchFamily="18" charset="0"/>
            </a:endParaRPr>
          </a:p>
          <a:p>
            <a:pPr algn="ctr"/>
            <a:r>
              <a:rPr lang="en-US" altLang="en-US" sz="1600" dirty="0" smtClean="0">
                <a:solidFill>
                  <a:schemeClr val="tx1">
                    <a:lumMod val="50000"/>
                    <a:lumOff val="50000"/>
                  </a:schemeClr>
                </a:solidFill>
                <a:latin typeface="Estrangelo Edessa" panose="03080600000000000000" pitchFamily="66" charset="0"/>
                <a:cs typeface="Estrangelo Edessa" panose="03080600000000000000" pitchFamily="66" charset="0"/>
              </a:rPr>
              <a:t>NEW NO.13, OLD NO.7, </a:t>
            </a:r>
          </a:p>
          <a:p>
            <a:pPr algn="ctr"/>
            <a:r>
              <a:rPr lang="en-US" altLang="en-US" sz="1600" dirty="0" smtClean="0">
                <a:solidFill>
                  <a:schemeClr val="tx1">
                    <a:lumMod val="50000"/>
                    <a:lumOff val="50000"/>
                  </a:schemeClr>
                </a:solidFill>
                <a:latin typeface="Estrangelo Edessa" panose="03080600000000000000" pitchFamily="66" charset="0"/>
                <a:cs typeface="Estrangelo Edessa" panose="03080600000000000000" pitchFamily="66" charset="0"/>
              </a:rPr>
              <a:t>FIRST FLOOR, 4</a:t>
            </a:r>
            <a:r>
              <a:rPr lang="en-US" altLang="en-US" sz="1600" baseline="30000" dirty="0" smtClean="0">
                <a:solidFill>
                  <a:schemeClr val="tx1">
                    <a:lumMod val="50000"/>
                    <a:lumOff val="50000"/>
                  </a:schemeClr>
                </a:solidFill>
                <a:latin typeface="Estrangelo Edessa" panose="03080600000000000000" pitchFamily="66" charset="0"/>
                <a:cs typeface="Estrangelo Edessa" panose="03080600000000000000" pitchFamily="66" charset="0"/>
              </a:rPr>
              <a:t>TH</a:t>
            </a:r>
            <a:r>
              <a:rPr lang="en-US" altLang="en-US" sz="1600" dirty="0" smtClean="0">
                <a:solidFill>
                  <a:schemeClr val="tx1">
                    <a:lumMod val="50000"/>
                    <a:lumOff val="50000"/>
                  </a:schemeClr>
                </a:solidFill>
                <a:latin typeface="Estrangelo Edessa" panose="03080600000000000000" pitchFamily="66" charset="0"/>
                <a:cs typeface="Estrangelo Edessa" panose="03080600000000000000" pitchFamily="66" charset="0"/>
              </a:rPr>
              <a:t> MAIN ROAD, </a:t>
            </a:r>
          </a:p>
          <a:p>
            <a:pPr algn="ctr"/>
            <a:r>
              <a:rPr lang="en-US" altLang="en-US" sz="1600" dirty="0" smtClean="0">
                <a:solidFill>
                  <a:schemeClr val="tx1">
                    <a:lumMod val="50000"/>
                    <a:lumOff val="50000"/>
                  </a:schemeClr>
                </a:solidFill>
                <a:latin typeface="Estrangelo Edessa" panose="03080600000000000000" pitchFamily="66" charset="0"/>
                <a:cs typeface="Estrangelo Edessa" panose="03080600000000000000" pitchFamily="66" charset="0"/>
              </a:rPr>
              <a:t>OFFICERS COLONY, ADAMPAKKAM, CHENNAI 600 088</a:t>
            </a:r>
          </a:p>
          <a:p>
            <a:pPr algn="ctr"/>
            <a:r>
              <a:rPr lang="en-US" altLang="en-US" sz="1600" dirty="0" smtClean="0">
                <a:solidFill>
                  <a:schemeClr val="tx1">
                    <a:lumMod val="50000"/>
                    <a:lumOff val="50000"/>
                  </a:schemeClr>
                </a:solidFill>
                <a:latin typeface="Estrangelo Edessa" panose="03080600000000000000" pitchFamily="66" charset="0"/>
                <a:cs typeface="Estrangelo Edessa" panose="03080600000000000000" pitchFamily="66" charset="0"/>
              </a:rPr>
              <a:t>PHONE: 044 – 4353 6455</a:t>
            </a:r>
          </a:p>
          <a:p>
            <a:pPr algn="ctr"/>
            <a:r>
              <a:rPr lang="en-US" altLang="en-US" b="1" dirty="0" smtClean="0">
                <a:solidFill>
                  <a:schemeClr val="tx1">
                    <a:lumMod val="50000"/>
                    <a:lumOff val="50000"/>
                  </a:schemeClr>
                </a:solidFill>
                <a:latin typeface="Agency FB" pitchFamily="34" charset="0"/>
                <a:cs typeface="Times New Roman" pitchFamily="18" charset="0"/>
              </a:rPr>
              <a:t>E-mail:</a:t>
            </a:r>
            <a:r>
              <a:rPr lang="en-US" altLang="en-US" dirty="0" smtClean="0">
                <a:solidFill>
                  <a:schemeClr val="tx1">
                    <a:lumMod val="50000"/>
                    <a:lumOff val="50000"/>
                  </a:schemeClr>
                </a:solidFill>
                <a:latin typeface="Agency FB" pitchFamily="34" charset="0"/>
                <a:cs typeface="Times New Roman" pitchFamily="18" charset="0"/>
              </a:rPr>
              <a:t>  </a:t>
            </a:r>
            <a:r>
              <a:rPr lang="en-US" altLang="en-US" dirty="0" smtClean="0">
                <a:solidFill>
                  <a:srgbClr val="7030A0"/>
                </a:solidFill>
                <a:latin typeface="Estrangelo Edessa" panose="03080600000000000000" pitchFamily="66" charset="0"/>
                <a:cs typeface="Estrangelo Edessa" panose="03080600000000000000" pitchFamily="66" charset="0"/>
                <a:hlinkClick r:id="rId2"/>
              </a:rPr>
              <a:t>madhavs@vmlegalassociates.com</a:t>
            </a:r>
            <a:endParaRPr lang="en-US" altLang="en-US" dirty="0" smtClean="0">
              <a:solidFill>
                <a:srgbClr val="7030A0"/>
              </a:solidFill>
              <a:latin typeface="Estrangelo Edessa" panose="03080600000000000000" pitchFamily="66" charset="0"/>
              <a:cs typeface="Estrangelo Edessa" panose="03080600000000000000" pitchFamily="66" charset="0"/>
            </a:endParaRPr>
          </a:p>
          <a:p>
            <a:pPr algn="ctr"/>
            <a:r>
              <a:rPr lang="en-US" altLang="en-US" dirty="0" smtClean="0">
                <a:solidFill>
                  <a:schemeClr val="tx1">
                    <a:lumMod val="50000"/>
                    <a:lumOff val="50000"/>
                  </a:schemeClr>
                </a:solidFill>
                <a:latin typeface="Estrangelo Edessa" panose="03080600000000000000" pitchFamily="66" charset="0"/>
                <a:cs typeface="Estrangelo Edessa" panose="03080600000000000000" pitchFamily="66" charset="0"/>
              </a:rPr>
              <a:t> </a:t>
            </a:r>
            <a:endParaRPr lang="en-US" altLang="en-US" dirty="0">
              <a:solidFill>
                <a:schemeClr val="tx1">
                  <a:lumMod val="50000"/>
                  <a:lumOff val="50000"/>
                </a:schemeClr>
              </a:solidFill>
              <a:latin typeface="Estrangelo Edessa" panose="03080600000000000000" pitchFamily="66" charset="0"/>
              <a:cs typeface="Estrangelo Edessa" panose="03080600000000000000" pitchFamily="66" charset="0"/>
            </a:endParaRPr>
          </a:p>
        </p:txBody>
      </p:sp>
      <p:pic>
        <p:nvPicPr>
          <p:cNvPr id="8" name="Picture 7"/>
          <p:cNvPicPr>
            <a:picLocks noChangeAspect="1" noChangeArrowheads="1"/>
          </p:cNvPicPr>
          <p:nvPr/>
        </p:nvPicPr>
        <p:blipFill>
          <a:blip r:embed="rId3"/>
          <a:srcRect/>
          <a:stretch>
            <a:fillRect/>
          </a:stretch>
        </p:blipFill>
        <p:spPr bwMode="auto">
          <a:xfrm>
            <a:off x="1763688" y="1185036"/>
            <a:ext cx="1512168" cy="991183"/>
          </a:xfrm>
          <a:prstGeom prst="rect">
            <a:avLst/>
          </a:prstGeom>
          <a:noFill/>
          <a:ln w="9525">
            <a:noFill/>
            <a:miter lim="800000"/>
            <a:headEnd/>
            <a:tailEnd/>
          </a:ln>
        </p:spPr>
      </p:pic>
      <p:sp>
        <p:nvSpPr>
          <p:cNvPr id="5" name="Footer Placeholder 5"/>
          <p:cNvSpPr txBox="1">
            <a:spLocks/>
          </p:cNvSpPr>
          <p:nvPr/>
        </p:nvSpPr>
        <p:spPr>
          <a:xfrm>
            <a:off x="3419872" y="3983459"/>
            <a:ext cx="2675696" cy="19663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i="0" u="none" strike="noStrike" kern="0" cap="none" spc="0" normalizeH="0" baseline="0" noProof="0" dirty="0" smtClean="0">
                <a:ln>
                  <a:noFill/>
                </a:ln>
                <a:solidFill>
                  <a:srgbClr val="000000"/>
                </a:solidFill>
                <a:effectLst/>
                <a:uLnTx/>
                <a:uFillTx/>
                <a:latin typeface="Estrangelo Edessa" panose="03080600000000000000" pitchFamily="66" charset="0"/>
                <a:cs typeface="Estrangelo Edessa" panose="03080600000000000000" pitchFamily="66" charset="0"/>
                <a:sym typeface="Arial"/>
                <a:hlinkClick r:id="rId4"/>
              </a:rPr>
              <a:t>WWW.VMLEGALASSOCIATES.COM</a:t>
            </a:r>
            <a:endParaRPr kumimoji="0" lang="en-GB" sz="1050" i="0" u="none" strike="noStrike" kern="0" cap="none" spc="0" normalizeH="0" baseline="0" noProof="0" dirty="0" smtClean="0">
              <a:ln>
                <a:noFill/>
              </a:ln>
              <a:solidFill>
                <a:srgbClr val="000000"/>
              </a:solidFill>
              <a:effectLst/>
              <a:uLnTx/>
              <a:uFillTx/>
              <a:latin typeface="Estrangelo Edessa" panose="03080600000000000000" pitchFamily="66" charset="0"/>
              <a:cs typeface="Estrangelo Edessa" panose="03080600000000000000" pitchFamily="66" charset="0"/>
              <a:sym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050" i="0" u="none" strike="noStrike" kern="0" cap="none" spc="0" normalizeH="0" baseline="0" noProof="0" dirty="0">
              <a:ln>
                <a:noFill/>
              </a:ln>
              <a:solidFill>
                <a:srgbClr val="000000"/>
              </a:solidFill>
              <a:effectLst/>
              <a:uLnTx/>
              <a:uFillTx/>
              <a:latin typeface="Estrangelo Edessa" panose="03080600000000000000" pitchFamily="66" charset="0"/>
              <a:cs typeface="Estrangelo Edessa" panose="03080600000000000000" pitchFamily="66"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arn(inVertical)">
                                      <p:cBhvr>
                                        <p:cTn id="12" dur="500"/>
                                        <p:tgtEl>
                                          <p:spTgt spid="7">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barn(inVertical)">
                                      <p:cBhvr>
                                        <p:cTn id="15" dur="500"/>
                                        <p:tgtEl>
                                          <p:spTgt spid="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mph" presetSubtype="0" fill="hold" nodeType="clickEffect">
                                  <p:stCondLst>
                                    <p:cond delay="0"/>
                                  </p:stCondLst>
                                  <p:iterate type="lt">
                                    <p:tmPct val="4000"/>
                                  </p:iterate>
                                  <p:childTnLst>
                                    <p:set>
                                      <p:cBhvr override="childStyle">
                                        <p:cTn id="19" dur="500" fill="hold"/>
                                        <p:tgtEl>
                                          <p:spTgt spid="7">
                                            <p:txEl>
                                              <p:pRg st="4" end="4"/>
                                            </p:txEl>
                                          </p:spTgt>
                                        </p:tgtEl>
                                        <p:attrNameLst>
                                          <p:attrName>style.textDecorationUnderline</p:attrName>
                                        </p:attrNameLst>
                                      </p:cBhvr>
                                      <p:to>
                                        <p:strVal val="true"/>
                                      </p:to>
                                    </p:set>
                                  </p:childTnLst>
                                </p:cTn>
                              </p:par>
                              <p:par>
                                <p:cTn id="20" presetID="18" presetClass="emph" presetSubtype="0" fill="hold" nodeType="withEffect">
                                  <p:stCondLst>
                                    <p:cond delay="0"/>
                                  </p:stCondLst>
                                  <p:iterate type="lt">
                                    <p:tmPct val="4000"/>
                                  </p:iterate>
                                  <p:childTnLst>
                                    <p:set>
                                      <p:cBhvr override="childStyle">
                                        <p:cTn id="21" dur="500" fill="hold"/>
                                        <p:tgtEl>
                                          <p:spTgt spid="7">
                                            <p:txEl>
                                              <p:pRg st="5" end="5"/>
                                            </p:txEl>
                                          </p:spTgt>
                                        </p:tgtEl>
                                        <p:attrNameLst>
                                          <p:attrName>style.textDecorationUnderline</p:attrName>
                                        </p:attrNameLst>
                                      </p:cBhvr>
                                      <p:to>
                                        <p:strVal val="true"/>
                                      </p:to>
                                    </p:set>
                                  </p:childTnLst>
                                </p:cTn>
                              </p:par>
                              <p:par>
                                <p:cTn id="22" presetID="18" presetClass="emph" presetSubtype="0" fill="hold" nodeType="withEffect">
                                  <p:stCondLst>
                                    <p:cond delay="0"/>
                                  </p:stCondLst>
                                  <p:iterate type="lt">
                                    <p:tmPct val="4000"/>
                                  </p:iterate>
                                  <p:childTnLst>
                                    <p:set>
                                      <p:cBhvr override="childStyle">
                                        <p:cTn id="23" dur="500" fill="hold"/>
                                        <p:tgtEl>
                                          <p:spTgt spid="7">
                                            <p:txEl>
                                              <p:pRg st="6" end="6"/>
                                            </p:txEl>
                                          </p:spTgt>
                                        </p:tgtEl>
                                        <p:attrNameLst>
                                          <p:attrName>style.textDecorationUnderline</p:attrName>
                                        </p:attrNameLst>
                                      </p:cBhvr>
                                      <p:to>
                                        <p:strVal val="true"/>
                                      </p:to>
                                    </p:set>
                                  </p:childTnLst>
                                </p:cTn>
                              </p:par>
                              <p:par>
                                <p:cTn id="24" presetID="18" presetClass="emph" presetSubtype="0" fill="hold" nodeType="withEffect">
                                  <p:stCondLst>
                                    <p:cond delay="0"/>
                                  </p:stCondLst>
                                  <p:iterate type="lt">
                                    <p:tmPct val="4000"/>
                                  </p:iterate>
                                  <p:childTnLst>
                                    <p:set>
                                      <p:cBhvr override="childStyle">
                                        <p:cTn id="25" dur="500" fill="hold"/>
                                        <p:tgtEl>
                                          <p:spTgt spid="7">
                                            <p:txEl>
                                              <p:pRg st="7" end="7"/>
                                            </p:txEl>
                                          </p:spTgt>
                                        </p:tgtEl>
                                        <p:attrNameLst>
                                          <p:attrName>style.textDecorationUnderline</p:attrName>
                                        </p:attrNameLst>
                                      </p:cBhvr>
                                      <p:to>
                                        <p:strVal val="true"/>
                                      </p:to>
                                    </p:set>
                                  </p:childTnLst>
                                </p:cTn>
                              </p:par>
                              <p:par>
                                <p:cTn id="26" presetID="18" presetClass="emph" presetSubtype="0" fill="hold" nodeType="withEffect">
                                  <p:stCondLst>
                                    <p:cond delay="0"/>
                                  </p:stCondLst>
                                  <p:iterate type="lt">
                                    <p:tmPct val="4000"/>
                                  </p:iterate>
                                  <p:childTnLst>
                                    <p:set>
                                      <p:cBhvr override="childStyle">
                                        <p:cTn id="27" dur="500" fill="hold"/>
                                        <p:tgtEl>
                                          <p:spTgt spid="7">
                                            <p:txEl>
                                              <p:pRg st="8" end="8"/>
                                            </p:txEl>
                                          </p:spTgt>
                                        </p:tgtEl>
                                        <p:attrNameLst>
                                          <p:attrName>style.textDecorationUnderline</p:attrName>
                                        </p:attrNameLst>
                                      </p:cBhvr>
                                      <p:to>
                                        <p:strVal val="true"/>
                                      </p:to>
                                    </p:set>
                                  </p:childTnLst>
                                </p:cTn>
                              </p:par>
                              <p:par>
                                <p:cTn id="28" presetID="42" presetClass="entr" presetSubtype="0" fill="hold" nodeType="withEffect">
                                  <p:stCondLst>
                                    <p:cond delay="0"/>
                                  </p:stCondLst>
                                  <p:childTnLst>
                                    <p:set>
                                      <p:cBhvr>
                                        <p:cTn id="29" dur="1" fill="hold">
                                          <p:stCondLst>
                                            <p:cond delay="0"/>
                                          </p:stCondLst>
                                        </p:cTn>
                                        <p:tgtEl>
                                          <p:spTgt spid="7">
                                            <p:txEl>
                                              <p:pRg st="9" end="9"/>
                                            </p:txEl>
                                          </p:spTgt>
                                        </p:tgtEl>
                                        <p:attrNameLst>
                                          <p:attrName>style.visibility</p:attrName>
                                        </p:attrNameLst>
                                      </p:cBhvr>
                                      <p:to>
                                        <p:strVal val="visible"/>
                                      </p:to>
                                    </p:set>
                                    <p:animEffect transition="in" filter="fade">
                                      <p:cBhvr>
                                        <p:cTn id="30" dur="1000"/>
                                        <p:tgtEl>
                                          <p:spTgt spid="7">
                                            <p:txEl>
                                              <p:pRg st="9" end="9"/>
                                            </p:txEl>
                                          </p:spTgt>
                                        </p:tgtEl>
                                      </p:cBhvr>
                                    </p:animEffect>
                                    <p:anim calcmode="lin" valueType="num">
                                      <p:cBhvr>
                                        <p:cTn id="31"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32" dur="10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251520" y="339502"/>
            <a:ext cx="8640960" cy="504056"/>
          </a:xfrm>
          <a:prstGeom prst="rect">
            <a:avLst/>
          </a:prstGeom>
        </p:spPr>
        <p:txBody>
          <a:bodyPr lIns="91425" tIns="91425" rIns="91425" bIns="91425" anchor="b" anchorCtr="0">
            <a:noAutofit/>
          </a:bodyPr>
          <a:lstStyle/>
          <a:p>
            <a:pPr lvl="0" rtl="0">
              <a:spcBef>
                <a:spcPts val="0"/>
              </a:spcBef>
              <a:buNone/>
            </a:pPr>
            <a:r>
              <a:rPr lang="en" sz="2400" b="1" dirty="0" smtClean="0">
                <a:solidFill>
                  <a:schemeClr val="tx1">
                    <a:lumMod val="50000"/>
                    <a:lumOff val="50000"/>
                  </a:schemeClr>
                </a:solidFill>
                <a:latin typeface="Estrangelo Edessa" panose="03080600000000000000" pitchFamily="66" charset="0"/>
                <a:cs typeface="Estrangelo Edessa" panose="03080600000000000000" pitchFamily="66" charset="0"/>
              </a:rPr>
              <a:t/>
            </a:r>
            <a:br>
              <a:rPr lang="en" sz="2400" b="1" dirty="0" smtClean="0">
                <a:solidFill>
                  <a:schemeClr val="tx1">
                    <a:lumMod val="50000"/>
                    <a:lumOff val="50000"/>
                  </a:schemeClr>
                </a:solidFill>
                <a:latin typeface="Estrangelo Edessa" panose="03080600000000000000" pitchFamily="66" charset="0"/>
                <a:cs typeface="Estrangelo Edessa" panose="03080600000000000000" pitchFamily="66" charset="0"/>
              </a:rPr>
            </a:br>
            <a:r>
              <a:rPr lang="en" sz="2400" b="1" dirty="0">
                <a:solidFill>
                  <a:schemeClr val="tx1">
                    <a:lumMod val="50000"/>
                    <a:lumOff val="50000"/>
                  </a:schemeClr>
                </a:solidFill>
                <a:latin typeface="Estrangelo Edessa" panose="03080600000000000000" pitchFamily="66" charset="0"/>
                <a:cs typeface="Estrangelo Edessa" panose="03080600000000000000" pitchFamily="66" charset="0"/>
              </a:rPr>
              <a:t/>
            </a:r>
            <a:br>
              <a:rPr lang="en" sz="2400" b="1" dirty="0">
                <a:solidFill>
                  <a:schemeClr val="tx1">
                    <a:lumMod val="50000"/>
                    <a:lumOff val="50000"/>
                  </a:schemeClr>
                </a:solidFill>
                <a:latin typeface="Estrangelo Edessa" panose="03080600000000000000" pitchFamily="66" charset="0"/>
                <a:cs typeface="Estrangelo Edessa" panose="03080600000000000000" pitchFamily="66" charset="0"/>
              </a:rPr>
            </a:br>
            <a:r>
              <a:rPr lang="en" sz="2400" b="1" dirty="0" smtClean="0">
                <a:solidFill>
                  <a:schemeClr val="tx1">
                    <a:lumMod val="50000"/>
                    <a:lumOff val="50000"/>
                  </a:schemeClr>
                </a:solidFill>
                <a:latin typeface="Estrangelo Edessa" panose="03080600000000000000" pitchFamily="66" charset="0"/>
                <a:cs typeface="Estrangelo Edessa" panose="03080600000000000000" pitchFamily="66" charset="0"/>
              </a:rPr>
              <a:t>ABOUT US</a:t>
            </a:r>
            <a:endParaRPr lang="en" sz="2400" b="1" dirty="0">
              <a:solidFill>
                <a:schemeClr val="tx1">
                  <a:lumMod val="50000"/>
                  <a:lumOff val="50000"/>
                </a:schemeClr>
              </a:solidFill>
              <a:latin typeface="Estrangelo Edessa" panose="03080600000000000000" pitchFamily="66" charset="0"/>
              <a:cs typeface="Estrangelo Edessa" panose="03080600000000000000" pitchFamily="66" charset="0"/>
            </a:endParaRPr>
          </a:p>
        </p:txBody>
      </p:sp>
      <p:sp>
        <p:nvSpPr>
          <p:cNvPr id="79" name="Shape 79"/>
          <p:cNvSpPr txBox="1"/>
          <p:nvPr/>
        </p:nvSpPr>
        <p:spPr>
          <a:xfrm>
            <a:off x="323528" y="1059581"/>
            <a:ext cx="8496944" cy="3743237"/>
          </a:xfrm>
          <a:prstGeom prst="rect">
            <a:avLst/>
          </a:prstGeom>
          <a:noFill/>
          <a:ln>
            <a:noFill/>
          </a:ln>
        </p:spPr>
        <p:txBody>
          <a:bodyPr lIns="91425" tIns="91425" rIns="91425" bIns="91425" anchor="t" anchorCtr="0">
            <a:noAutofit/>
          </a:bodyPr>
          <a:lstStyle/>
          <a:p>
            <a:pPr algn="just"/>
            <a:r>
              <a:rPr lang="en-US" sz="1200" b="1" dirty="0" smtClean="0">
                <a:solidFill>
                  <a:schemeClr val="tx2">
                    <a:lumMod val="25000"/>
                  </a:schemeClr>
                </a:solidFill>
                <a:latin typeface="Estrangelo Edessa" panose="03080600000000000000" pitchFamily="66" charset="0"/>
                <a:ea typeface="Karla"/>
                <a:cs typeface="Estrangelo Edessa" panose="03080600000000000000" pitchFamily="66" charset="0"/>
                <a:sym typeface="Karla"/>
              </a:rPr>
              <a:t>V &amp; M Associates</a:t>
            </a:r>
            <a:r>
              <a:rPr lang="en-US" sz="1200" dirty="0" smtClean="0">
                <a:solidFill>
                  <a:schemeClr val="tx2">
                    <a:lumMod val="25000"/>
                  </a:schemeClr>
                </a:solidFill>
                <a:latin typeface="Estrangelo Edessa" panose="03080600000000000000" pitchFamily="66" charset="0"/>
                <a:ea typeface="Karla"/>
                <a:cs typeface="Estrangelo Edessa" panose="03080600000000000000" pitchFamily="66" charset="0"/>
                <a:sym typeface="Karla"/>
              </a:rPr>
              <a:t>, is one of the fastest growing regional Business Law Consulting firm and continue to focus on Building the Route Maps with right business directions. </a:t>
            </a:r>
          </a:p>
          <a:p>
            <a:pPr algn="just"/>
            <a:r>
              <a:rPr lang="en-US" sz="1200" b="1" dirty="0" smtClean="0">
                <a:solidFill>
                  <a:schemeClr val="tx2">
                    <a:lumMod val="25000"/>
                  </a:schemeClr>
                </a:solidFill>
                <a:latin typeface="Estrangelo Edessa" panose="03080600000000000000" pitchFamily="66" charset="0"/>
                <a:ea typeface="Karla"/>
                <a:cs typeface="Estrangelo Edessa" panose="03080600000000000000" pitchFamily="66" charset="0"/>
                <a:sym typeface="Karla"/>
              </a:rPr>
              <a:t>V </a:t>
            </a:r>
            <a:r>
              <a:rPr lang="en-US" sz="1200" b="1" dirty="0">
                <a:solidFill>
                  <a:schemeClr val="tx2">
                    <a:lumMod val="25000"/>
                  </a:schemeClr>
                </a:solidFill>
                <a:latin typeface="Estrangelo Edessa" panose="03080600000000000000" pitchFamily="66" charset="0"/>
                <a:ea typeface="Karla"/>
                <a:cs typeface="Estrangelo Edessa" panose="03080600000000000000" pitchFamily="66" charset="0"/>
                <a:sym typeface="Karla"/>
              </a:rPr>
              <a:t>&amp; M </a:t>
            </a:r>
            <a:r>
              <a:rPr lang="en-US" sz="1200" b="1" dirty="0" smtClean="0">
                <a:solidFill>
                  <a:schemeClr val="tx2">
                    <a:lumMod val="25000"/>
                  </a:schemeClr>
                </a:solidFill>
                <a:latin typeface="Estrangelo Edessa" panose="03080600000000000000" pitchFamily="66" charset="0"/>
                <a:ea typeface="Karla"/>
                <a:cs typeface="Estrangelo Edessa" panose="03080600000000000000" pitchFamily="66" charset="0"/>
                <a:sym typeface="Karla"/>
              </a:rPr>
              <a:t>Associates, </a:t>
            </a:r>
            <a:r>
              <a:rPr lang="en-US" sz="1200" dirty="0" smtClean="0">
                <a:solidFill>
                  <a:schemeClr val="tx2">
                    <a:lumMod val="25000"/>
                  </a:schemeClr>
                </a:solidFill>
                <a:latin typeface="Estrangelo Edessa" panose="03080600000000000000" pitchFamily="66" charset="0"/>
                <a:ea typeface="Karla"/>
                <a:cs typeface="Estrangelo Edessa" panose="03080600000000000000" pitchFamily="66" charset="0"/>
                <a:sym typeface="Karla"/>
              </a:rPr>
              <a:t> established by team of Qualified Practicing Advocates to provide solutions to global firms,  with Commitment, a wide range of services, for an tangible and timely support, provided throughout all stages of a company’s growth.</a:t>
            </a:r>
            <a:endParaRPr lang="en-US" sz="1200" dirty="0">
              <a:solidFill>
                <a:schemeClr val="tx2">
                  <a:lumMod val="25000"/>
                </a:schemeClr>
              </a:solidFill>
              <a:latin typeface="Estrangelo Edessa" panose="03080600000000000000" pitchFamily="66" charset="0"/>
              <a:ea typeface="Karla"/>
              <a:cs typeface="Estrangelo Edessa" panose="03080600000000000000" pitchFamily="66" charset="0"/>
              <a:sym typeface="Karla"/>
            </a:endParaRPr>
          </a:p>
          <a:p>
            <a:pPr algn="just"/>
            <a:r>
              <a:rPr lang="en-US" sz="1200" dirty="0" smtClean="0">
                <a:solidFill>
                  <a:schemeClr val="tx2">
                    <a:lumMod val="25000"/>
                  </a:schemeClr>
                </a:solidFill>
                <a:latin typeface="Estrangelo Edessa" panose="03080600000000000000" pitchFamily="66" charset="0"/>
                <a:ea typeface="Karla"/>
                <a:cs typeface="Estrangelo Edessa" panose="03080600000000000000" pitchFamily="66" charset="0"/>
              </a:rPr>
              <a:t>To </a:t>
            </a:r>
            <a:r>
              <a:rPr lang="en-US" sz="1200" dirty="0">
                <a:solidFill>
                  <a:schemeClr val="tx2">
                    <a:lumMod val="25000"/>
                  </a:schemeClr>
                </a:solidFill>
                <a:latin typeface="Estrangelo Edessa" panose="03080600000000000000" pitchFamily="66" charset="0"/>
                <a:ea typeface="Karla"/>
                <a:cs typeface="Estrangelo Edessa" panose="03080600000000000000" pitchFamily="66" charset="0"/>
              </a:rPr>
              <a:t>make strong visual significance in the Business Law Consulting space, we at </a:t>
            </a:r>
            <a:r>
              <a:rPr lang="en-US" sz="1200" b="1" dirty="0">
                <a:solidFill>
                  <a:schemeClr val="tx2">
                    <a:lumMod val="25000"/>
                  </a:schemeClr>
                </a:solidFill>
                <a:latin typeface="Estrangelo Edessa" panose="03080600000000000000" pitchFamily="66" charset="0"/>
                <a:ea typeface="Karla"/>
                <a:cs typeface="Estrangelo Edessa" panose="03080600000000000000" pitchFamily="66" charset="0"/>
              </a:rPr>
              <a:t>V &amp; M Associates </a:t>
            </a:r>
            <a:r>
              <a:rPr lang="en-US" sz="1200" dirty="0">
                <a:solidFill>
                  <a:schemeClr val="tx2">
                    <a:lumMod val="25000"/>
                  </a:schemeClr>
                </a:solidFill>
                <a:latin typeface="Estrangelo Edessa" panose="03080600000000000000" pitchFamily="66" charset="0"/>
                <a:ea typeface="Karla"/>
                <a:cs typeface="Estrangelo Edessa" panose="03080600000000000000" pitchFamily="66" charset="0"/>
              </a:rPr>
              <a:t>crafted a distinct identity services to reach wider audience and ensure smooth operative eco system and a sustainable Business Platform through our Business Law Consulting Wing.  </a:t>
            </a:r>
            <a:endParaRPr lang="en-US" sz="1200" dirty="0" smtClean="0">
              <a:solidFill>
                <a:schemeClr val="tx2">
                  <a:lumMod val="25000"/>
                </a:schemeClr>
              </a:solidFill>
              <a:latin typeface="Estrangelo Edessa" panose="03080600000000000000" pitchFamily="66" charset="0"/>
              <a:ea typeface="Karla"/>
              <a:cs typeface="Estrangelo Edessa" panose="03080600000000000000" pitchFamily="66" charset="0"/>
            </a:endParaRPr>
          </a:p>
          <a:p>
            <a:pPr algn="just"/>
            <a:endParaRPr lang="en-IN" sz="1200" dirty="0">
              <a:solidFill>
                <a:schemeClr val="tx2">
                  <a:lumMod val="25000"/>
                </a:schemeClr>
              </a:solidFill>
              <a:latin typeface="Estrangelo Edessa" panose="03080600000000000000" pitchFamily="66" charset="0"/>
              <a:ea typeface="Karla"/>
              <a:cs typeface="Estrangelo Edessa" panose="03080600000000000000" pitchFamily="66" charset="0"/>
            </a:endParaRPr>
          </a:p>
          <a:p>
            <a:pPr lvl="0" algn="just"/>
            <a:r>
              <a:rPr lang="en-US" sz="1200" b="1" dirty="0">
                <a:solidFill>
                  <a:schemeClr val="tx2">
                    <a:lumMod val="25000"/>
                  </a:schemeClr>
                </a:solidFill>
                <a:latin typeface="Estrangelo Edessa" panose="03080600000000000000" pitchFamily="66" charset="0"/>
                <a:ea typeface="Karla"/>
                <a:cs typeface="Estrangelo Edessa" panose="03080600000000000000" pitchFamily="66" charset="0"/>
              </a:rPr>
              <a:t>V &amp; M Associates at Foundation</a:t>
            </a:r>
            <a:r>
              <a:rPr lang="en-US" sz="1200" dirty="0">
                <a:solidFill>
                  <a:schemeClr val="tx2">
                    <a:lumMod val="25000"/>
                  </a:schemeClr>
                </a:solidFill>
                <a:latin typeface="Estrangelo Edessa" panose="03080600000000000000" pitchFamily="66" charset="0"/>
                <a:ea typeface="Karla"/>
                <a:cs typeface="Estrangelo Edessa" panose="03080600000000000000" pitchFamily="66" charset="0"/>
              </a:rPr>
              <a:t>:  In the early days of the company, we help to make right decisions, when it comes to choosing the </a:t>
            </a:r>
            <a:r>
              <a:rPr lang="en-US" sz="1100" b="1" dirty="0">
                <a:solidFill>
                  <a:schemeClr val="tx2">
                    <a:lumMod val="25000"/>
                  </a:schemeClr>
                </a:solidFill>
                <a:latin typeface="Estrangelo Edessa" panose="03080600000000000000" pitchFamily="66" charset="0"/>
                <a:ea typeface="Karla"/>
                <a:cs typeface="Estrangelo Edessa" panose="03080600000000000000" pitchFamily="66" charset="0"/>
              </a:rPr>
              <a:t> LEGAL STRUCTURE</a:t>
            </a:r>
            <a:r>
              <a:rPr lang="en-US" sz="1200" dirty="0">
                <a:solidFill>
                  <a:schemeClr val="tx2">
                    <a:lumMod val="25000"/>
                  </a:schemeClr>
                </a:solidFill>
                <a:latin typeface="Estrangelo Edessa" panose="03080600000000000000" pitchFamily="66" charset="0"/>
                <a:ea typeface="Karla"/>
                <a:cs typeface="Estrangelo Edessa" panose="03080600000000000000" pitchFamily="66" charset="0"/>
              </a:rPr>
              <a:t> including obtaining approval with an absolute of protection of your IP </a:t>
            </a:r>
            <a:r>
              <a:rPr lang="en-US" sz="1200" dirty="0" smtClean="0">
                <a:solidFill>
                  <a:schemeClr val="tx2">
                    <a:lumMod val="25000"/>
                  </a:schemeClr>
                </a:solidFill>
                <a:latin typeface="Estrangelo Edessa" panose="03080600000000000000" pitchFamily="66" charset="0"/>
                <a:ea typeface="Karla"/>
                <a:cs typeface="Estrangelo Edessa" panose="03080600000000000000" pitchFamily="66" charset="0"/>
              </a:rPr>
              <a:t>assets. </a:t>
            </a:r>
            <a:endParaRPr lang="en-IN" sz="1200" dirty="0">
              <a:solidFill>
                <a:schemeClr val="tx2">
                  <a:lumMod val="25000"/>
                </a:schemeClr>
              </a:solidFill>
              <a:latin typeface="Estrangelo Edessa" panose="03080600000000000000" pitchFamily="66" charset="0"/>
              <a:ea typeface="Karla"/>
              <a:cs typeface="Estrangelo Edessa" panose="03080600000000000000" pitchFamily="66" charset="0"/>
            </a:endParaRPr>
          </a:p>
          <a:p>
            <a:pPr algn="just"/>
            <a:r>
              <a:rPr lang="en-US" sz="1200" dirty="0">
                <a:solidFill>
                  <a:schemeClr val="tx2">
                    <a:lumMod val="25000"/>
                  </a:schemeClr>
                </a:solidFill>
                <a:latin typeface="Estrangelo Edessa" panose="03080600000000000000" pitchFamily="66" charset="0"/>
                <a:ea typeface="Karla"/>
                <a:cs typeface="Estrangelo Edessa" panose="03080600000000000000" pitchFamily="66" charset="0"/>
              </a:rPr>
              <a:t> </a:t>
            </a:r>
            <a:endParaRPr lang="en-IN" sz="1200" b="1" dirty="0">
              <a:solidFill>
                <a:schemeClr val="tx2">
                  <a:lumMod val="25000"/>
                </a:schemeClr>
              </a:solidFill>
              <a:latin typeface="Estrangelo Edessa" panose="03080600000000000000" pitchFamily="66" charset="0"/>
              <a:ea typeface="Karla"/>
              <a:cs typeface="Estrangelo Edessa" panose="03080600000000000000" pitchFamily="66" charset="0"/>
            </a:endParaRPr>
          </a:p>
          <a:p>
            <a:pPr lvl="0" algn="just"/>
            <a:r>
              <a:rPr lang="en-US" sz="1200" b="1" dirty="0" smtClean="0">
                <a:solidFill>
                  <a:schemeClr val="tx2">
                    <a:lumMod val="25000"/>
                  </a:schemeClr>
                </a:solidFill>
                <a:latin typeface="Estrangelo Edessa" panose="03080600000000000000" pitchFamily="66" charset="0"/>
                <a:ea typeface="Karla"/>
                <a:cs typeface="Estrangelo Edessa" panose="03080600000000000000" pitchFamily="66" charset="0"/>
              </a:rPr>
              <a:t>V &amp; M Associates at making momentum:</a:t>
            </a:r>
            <a:r>
              <a:rPr lang="en-US" sz="1200" dirty="0" smtClean="0">
                <a:solidFill>
                  <a:schemeClr val="tx2">
                    <a:lumMod val="25000"/>
                  </a:schemeClr>
                </a:solidFill>
                <a:latin typeface="Estrangelo Edessa" panose="03080600000000000000" pitchFamily="66" charset="0"/>
                <a:ea typeface="Karla"/>
                <a:cs typeface="Estrangelo Edessa" panose="03080600000000000000" pitchFamily="66" charset="0"/>
              </a:rPr>
              <a:t>  When the business plan is on the progressive move, we support you in making reporting, assist in approaching </a:t>
            </a:r>
            <a:r>
              <a:rPr lang="en-US" sz="1200" dirty="0">
                <a:solidFill>
                  <a:schemeClr val="tx2">
                    <a:lumMod val="25000"/>
                  </a:schemeClr>
                </a:solidFill>
                <a:latin typeface="Estrangelo Edessa" panose="03080600000000000000" pitchFamily="66" charset="0"/>
                <a:ea typeface="Karla"/>
                <a:cs typeface="Estrangelo Edessa" panose="03080600000000000000" pitchFamily="66" charset="0"/>
              </a:rPr>
              <a:t>investors, provide facilitations for product, services, &amp; business due </a:t>
            </a:r>
            <a:r>
              <a:rPr lang="en-US" sz="1200" dirty="0" smtClean="0">
                <a:solidFill>
                  <a:schemeClr val="tx2">
                    <a:lumMod val="25000"/>
                  </a:schemeClr>
                </a:solidFill>
                <a:latin typeface="Estrangelo Edessa" panose="03080600000000000000" pitchFamily="66" charset="0"/>
                <a:ea typeface="Karla"/>
                <a:cs typeface="Estrangelo Edessa" panose="03080600000000000000" pitchFamily="66" charset="0"/>
              </a:rPr>
              <a:t>diligence.</a:t>
            </a:r>
          </a:p>
          <a:p>
            <a:pPr lvl="0" algn="just"/>
            <a:endParaRPr lang="en-IN" sz="1200" dirty="0">
              <a:solidFill>
                <a:schemeClr val="tx2">
                  <a:lumMod val="25000"/>
                </a:schemeClr>
              </a:solidFill>
              <a:latin typeface="Estrangelo Edessa" panose="03080600000000000000" pitchFamily="66" charset="0"/>
              <a:ea typeface="Karla"/>
              <a:cs typeface="Estrangelo Edessa" panose="03080600000000000000" pitchFamily="66" charset="0"/>
            </a:endParaRPr>
          </a:p>
          <a:p>
            <a:pPr algn="just"/>
            <a:r>
              <a:rPr lang="en-US" sz="1200" b="1" dirty="0">
                <a:solidFill>
                  <a:schemeClr val="tx2">
                    <a:lumMod val="25000"/>
                  </a:schemeClr>
                </a:solidFill>
                <a:latin typeface="Estrangelo Edessa" panose="03080600000000000000" pitchFamily="66" charset="0"/>
                <a:ea typeface="Karla"/>
                <a:cs typeface="Estrangelo Edessa" panose="03080600000000000000" pitchFamily="66" charset="0"/>
              </a:rPr>
              <a:t>V &amp; M Associates </a:t>
            </a:r>
            <a:r>
              <a:rPr lang="en-US" sz="1200" dirty="0">
                <a:solidFill>
                  <a:schemeClr val="tx2">
                    <a:lumMod val="25000"/>
                  </a:schemeClr>
                </a:solidFill>
                <a:latin typeface="Estrangelo Edessa" panose="03080600000000000000" pitchFamily="66" charset="0"/>
                <a:ea typeface="Karla"/>
                <a:cs typeface="Estrangelo Edessa" panose="03080600000000000000" pitchFamily="66" charset="0"/>
              </a:rPr>
              <a:t>offer other business law services as one of the full law services firms in this part of region with a strong professional / associate network and can respond now to be one of the smart promoters to get the wholesale offering at a retail </a:t>
            </a:r>
            <a:r>
              <a:rPr lang="en-US" sz="1200" dirty="0" smtClean="0">
                <a:solidFill>
                  <a:schemeClr val="tx2">
                    <a:lumMod val="25000"/>
                  </a:schemeClr>
                </a:solidFill>
                <a:latin typeface="Estrangelo Edessa" panose="03080600000000000000" pitchFamily="66" charset="0"/>
                <a:ea typeface="Karla"/>
                <a:cs typeface="Estrangelo Edessa" panose="03080600000000000000" pitchFamily="66" charset="0"/>
              </a:rPr>
              <a:t>price. </a:t>
            </a:r>
            <a:endParaRPr lang="en-IN" sz="1200" dirty="0">
              <a:solidFill>
                <a:schemeClr val="tx2">
                  <a:lumMod val="25000"/>
                </a:schemeClr>
              </a:solidFill>
              <a:latin typeface="Estrangelo Edessa" panose="03080600000000000000" pitchFamily="66" charset="0"/>
              <a:ea typeface="Karla"/>
              <a:cs typeface="Estrangelo Edessa" panose="03080600000000000000" pitchFamily="66" charset="0"/>
            </a:endParaRPr>
          </a:p>
          <a:p>
            <a:pPr algn="just"/>
            <a:endParaRPr lang="en-US" sz="1350" dirty="0">
              <a:solidFill>
                <a:schemeClr val="tx2">
                  <a:lumMod val="25000"/>
                </a:schemeClr>
              </a:solidFill>
              <a:latin typeface="Estrangelo Edessa" panose="03080600000000000000" pitchFamily="66" charset="0"/>
              <a:ea typeface="Karla"/>
              <a:cs typeface="Estrangelo Edessa" panose="03080600000000000000" pitchFamily="66" charset="0"/>
              <a:sym typeface="Karla"/>
            </a:endParaRPr>
          </a:p>
          <a:p>
            <a:pPr algn="just"/>
            <a:endParaRPr lang="en-IN" sz="1350" dirty="0">
              <a:solidFill>
                <a:schemeClr val="tx2">
                  <a:lumMod val="25000"/>
                </a:schemeClr>
              </a:solidFill>
              <a:latin typeface="Estrangelo Edessa" panose="03080600000000000000" pitchFamily="66" charset="0"/>
              <a:ea typeface="Karla"/>
              <a:cs typeface="Estrangelo Edessa" panose="03080600000000000000" pitchFamily="66" charset="0"/>
              <a:sym typeface="Karla"/>
            </a:endParaRPr>
          </a:p>
        </p:txBody>
      </p:sp>
      <p:sp>
        <p:nvSpPr>
          <p:cNvPr id="5" name="Footer Placeholder 5"/>
          <p:cNvSpPr txBox="1">
            <a:spLocks/>
          </p:cNvSpPr>
          <p:nvPr/>
        </p:nvSpPr>
        <p:spPr>
          <a:xfrm>
            <a:off x="6300192" y="4803998"/>
            <a:ext cx="2675696" cy="19663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i="0" u="none" strike="noStrike" kern="0" cap="none" spc="0" normalizeH="0" baseline="0" noProof="0" dirty="0" smtClean="0">
                <a:ln>
                  <a:noFill/>
                </a:ln>
                <a:solidFill>
                  <a:srgbClr val="000000"/>
                </a:solidFill>
                <a:effectLst/>
                <a:uLnTx/>
                <a:uFillTx/>
                <a:latin typeface="Estrangelo Edessa" panose="03080600000000000000" pitchFamily="66" charset="0"/>
                <a:cs typeface="Estrangelo Edessa" panose="03080600000000000000" pitchFamily="66" charset="0"/>
                <a:sym typeface="Arial"/>
              </a:rPr>
              <a:t>WWW.VMLEGALASSOCIATES.COM</a:t>
            </a:r>
            <a:endParaRPr kumimoji="0" lang="en-GB" sz="1050" i="0" u="none" strike="noStrike" kern="0" cap="none" spc="0" normalizeH="0" baseline="0" noProof="0" dirty="0">
              <a:ln>
                <a:noFill/>
              </a:ln>
              <a:solidFill>
                <a:srgbClr val="000000"/>
              </a:solidFill>
              <a:effectLst/>
              <a:uLnTx/>
              <a:uFillTx/>
              <a:latin typeface="Estrangelo Edessa" panose="03080600000000000000" pitchFamily="66" charset="0"/>
              <a:cs typeface="Estrangelo Edessa" panose="03080600000000000000" pitchFamily="66" charset="0"/>
              <a:sym typeface="Arial"/>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randombar(horizontal)">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79"/>
                                        </p:tgtEl>
                                        <p:attrNameLst>
                                          <p:attrName>style.visibility</p:attrName>
                                        </p:attrNameLst>
                                      </p:cBhvr>
                                      <p:to>
                                        <p:strVal val="visible"/>
                                      </p:to>
                                    </p:set>
                                    <p:anim calcmode="lin" valueType="num">
                                      <p:cBhvr>
                                        <p:cTn id="12" dur="1000" fill="hold"/>
                                        <p:tgtEl>
                                          <p:spTgt spid="79"/>
                                        </p:tgtEl>
                                        <p:attrNameLst>
                                          <p:attrName>ppt_w</p:attrName>
                                        </p:attrNameLst>
                                      </p:cBhvr>
                                      <p:tavLst>
                                        <p:tav tm="0">
                                          <p:val>
                                            <p:fltVal val="0"/>
                                          </p:val>
                                        </p:tav>
                                        <p:tav tm="100000">
                                          <p:val>
                                            <p:strVal val="#ppt_w"/>
                                          </p:val>
                                        </p:tav>
                                      </p:tavLst>
                                    </p:anim>
                                    <p:anim calcmode="lin" valueType="num">
                                      <p:cBhvr>
                                        <p:cTn id="13" dur="1000" fill="hold"/>
                                        <p:tgtEl>
                                          <p:spTgt spid="79"/>
                                        </p:tgtEl>
                                        <p:attrNameLst>
                                          <p:attrName>ppt_h</p:attrName>
                                        </p:attrNameLst>
                                      </p:cBhvr>
                                      <p:tavLst>
                                        <p:tav tm="0">
                                          <p:val>
                                            <p:fltVal val="0"/>
                                          </p:val>
                                        </p:tav>
                                        <p:tav tm="100000">
                                          <p:val>
                                            <p:strVal val="#ppt_h"/>
                                          </p:val>
                                        </p:tav>
                                      </p:tavLst>
                                    </p:anim>
                                    <p:anim calcmode="lin" valueType="num">
                                      <p:cBhvr>
                                        <p:cTn id="14" dur="1000" fill="hold"/>
                                        <p:tgtEl>
                                          <p:spTgt spid="79"/>
                                        </p:tgtEl>
                                        <p:attrNameLst>
                                          <p:attrName>style.rotation</p:attrName>
                                        </p:attrNameLst>
                                      </p:cBhvr>
                                      <p:tavLst>
                                        <p:tav tm="0">
                                          <p:val>
                                            <p:fltVal val="90"/>
                                          </p:val>
                                        </p:tav>
                                        <p:tav tm="100000">
                                          <p:val>
                                            <p:fltVal val="0"/>
                                          </p:val>
                                        </p:tav>
                                      </p:tavLst>
                                    </p:anim>
                                    <p:animEffect transition="in" filter="fade">
                                      <p:cBhvr>
                                        <p:cTn id="15" dur="10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8" name="Shape 88"/>
          <p:cNvSpPr txBox="1">
            <a:spLocks noGrp="1"/>
          </p:cNvSpPr>
          <p:nvPr>
            <p:ph type="subTitle" idx="4294967295"/>
          </p:nvPr>
        </p:nvSpPr>
        <p:spPr>
          <a:xfrm>
            <a:off x="262102" y="267494"/>
            <a:ext cx="8642350" cy="500062"/>
          </a:xfrm>
          <a:prstGeom prst="rect">
            <a:avLst/>
          </a:prstGeom>
          <a:noFill/>
          <a:ln>
            <a:noFill/>
          </a:ln>
        </p:spPr>
        <p:txBody>
          <a:bodyPr lIns="91425" tIns="91425" rIns="91425" bIns="91425" anchor="t" anchorCtr="0">
            <a:noAutofit/>
          </a:bodyPr>
          <a:lstStyle/>
          <a:p>
            <a:pPr lvl="0" algn="ctr">
              <a:spcBef>
                <a:spcPts val="0"/>
              </a:spcBef>
              <a:buNone/>
            </a:pPr>
            <a:r>
              <a:rPr lang="en-US" altLang="en-US" sz="2400" b="1" dirty="0" smtClean="0">
                <a:solidFill>
                  <a:schemeClr val="tx1">
                    <a:lumMod val="50000"/>
                    <a:lumOff val="50000"/>
                  </a:schemeClr>
                </a:solidFill>
                <a:latin typeface="Estrangelo Edessa" panose="03080600000000000000" pitchFamily="66" charset="0"/>
                <a:ea typeface="Montserrat"/>
                <a:cs typeface="Estrangelo Edessa" panose="03080600000000000000" pitchFamily="66" charset="0"/>
                <a:sym typeface="Montserrat"/>
              </a:rPr>
              <a:t>WHO WE ARE</a:t>
            </a:r>
            <a:br>
              <a:rPr lang="en-US" altLang="en-US" sz="2400" b="1" dirty="0" smtClean="0">
                <a:solidFill>
                  <a:schemeClr val="tx1">
                    <a:lumMod val="50000"/>
                    <a:lumOff val="50000"/>
                  </a:schemeClr>
                </a:solidFill>
                <a:latin typeface="Estrangelo Edessa" panose="03080600000000000000" pitchFamily="66" charset="0"/>
                <a:ea typeface="Montserrat"/>
                <a:cs typeface="Estrangelo Edessa" panose="03080600000000000000" pitchFamily="66" charset="0"/>
                <a:sym typeface="Montserrat"/>
              </a:rPr>
            </a:br>
            <a:endParaRPr lang="en" sz="2000" b="1" dirty="0">
              <a:solidFill>
                <a:schemeClr val="tx1">
                  <a:lumMod val="50000"/>
                  <a:lumOff val="50000"/>
                </a:schemeClr>
              </a:solidFill>
              <a:latin typeface="Estrangelo Edessa" panose="03080600000000000000" pitchFamily="66" charset="0"/>
              <a:ea typeface="Montserrat"/>
              <a:cs typeface="Estrangelo Edessa" panose="03080600000000000000" pitchFamily="66" charset="0"/>
              <a:sym typeface="Montserrat"/>
            </a:endParaRPr>
          </a:p>
        </p:txBody>
      </p:sp>
      <p:sp>
        <p:nvSpPr>
          <p:cNvPr id="4" name="Oval 3"/>
          <p:cNvSpPr/>
          <p:nvPr/>
        </p:nvSpPr>
        <p:spPr>
          <a:xfrm>
            <a:off x="2404418" y="2162048"/>
            <a:ext cx="4357718" cy="142876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235075" eaLnBrk="0" hangingPunct="0"/>
            <a:r>
              <a:rPr lang="en-US" sz="1200" b="1" dirty="0">
                <a:solidFill>
                  <a:schemeClr val="tx1"/>
                </a:solidFill>
                <a:latin typeface="Estrangelo Edessa" panose="03080600000000000000" pitchFamily="66" charset="0"/>
                <a:cs typeface="Estrangelo Edessa" panose="03080600000000000000" pitchFamily="66" charset="0"/>
              </a:rPr>
              <a:t>ONE TEAM </a:t>
            </a:r>
          </a:p>
          <a:p>
            <a:pPr algn="ctr" defTabSz="1235075" eaLnBrk="0" hangingPunct="0"/>
            <a:r>
              <a:rPr lang="en-US" sz="1200" b="1" dirty="0">
                <a:solidFill>
                  <a:schemeClr val="tx1"/>
                </a:solidFill>
                <a:latin typeface="Estrangelo Edessa" panose="03080600000000000000" pitchFamily="66" charset="0"/>
                <a:cs typeface="Estrangelo Edessa" panose="03080600000000000000" pitchFamily="66" charset="0"/>
              </a:rPr>
              <a:t>DIVERSIFIED ACTIVITIES</a:t>
            </a:r>
            <a:endParaRPr lang="en-IN" sz="1200" b="1" dirty="0">
              <a:solidFill>
                <a:schemeClr val="tx1"/>
              </a:solidFill>
              <a:latin typeface="Estrangelo Edessa" panose="03080600000000000000" pitchFamily="66" charset="0"/>
              <a:cs typeface="Estrangelo Edessa" panose="03080600000000000000" pitchFamily="66" charset="0"/>
            </a:endParaRPr>
          </a:p>
        </p:txBody>
      </p:sp>
      <p:sp>
        <p:nvSpPr>
          <p:cNvPr id="5" name="Flowchart: Alternate Process 4"/>
          <p:cNvSpPr/>
          <p:nvPr/>
        </p:nvSpPr>
        <p:spPr>
          <a:xfrm>
            <a:off x="755576" y="1131590"/>
            <a:ext cx="1500198" cy="785818"/>
          </a:xfrm>
          <a:prstGeom prst="flowChartAlternateProcess">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235075" eaLnBrk="0" hangingPunct="0"/>
            <a:r>
              <a:rPr lang="en-US" sz="1200" b="1" dirty="0">
                <a:solidFill>
                  <a:schemeClr val="tx1"/>
                </a:solidFill>
                <a:latin typeface="Estrangelo Edessa" panose="03080600000000000000" pitchFamily="66" charset="0"/>
                <a:cs typeface="Estrangelo Edessa" panose="03080600000000000000" pitchFamily="66" charset="0"/>
              </a:rPr>
              <a:t>PRATICISING</a:t>
            </a:r>
          </a:p>
          <a:p>
            <a:pPr algn="ctr" defTabSz="1235075" eaLnBrk="0" hangingPunct="0"/>
            <a:r>
              <a:rPr lang="en-US" sz="1200" b="1" dirty="0">
                <a:solidFill>
                  <a:schemeClr val="tx1"/>
                </a:solidFill>
                <a:latin typeface="Estrangelo Edessa" panose="03080600000000000000" pitchFamily="66" charset="0"/>
                <a:cs typeface="Estrangelo Edessa" panose="03080600000000000000" pitchFamily="66" charset="0"/>
              </a:rPr>
              <a:t> ADVOCATES &amp; SOLICITORS</a:t>
            </a:r>
          </a:p>
        </p:txBody>
      </p:sp>
      <p:sp>
        <p:nvSpPr>
          <p:cNvPr id="6" name="Flowchart: Alternate Process 5"/>
          <p:cNvSpPr/>
          <p:nvPr/>
        </p:nvSpPr>
        <p:spPr>
          <a:xfrm>
            <a:off x="7004842" y="1131590"/>
            <a:ext cx="1500198" cy="785818"/>
          </a:xfrm>
          <a:prstGeom prst="flowChartAlternateProcess">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235075" eaLnBrk="0" hangingPunct="0"/>
            <a:r>
              <a:rPr lang="en-US" sz="1200" b="1" dirty="0">
                <a:solidFill>
                  <a:schemeClr val="tx1"/>
                </a:solidFill>
                <a:latin typeface="Estrangelo Edessa" panose="03080600000000000000" pitchFamily="66" charset="0"/>
                <a:cs typeface="Estrangelo Edessa" panose="03080600000000000000" pitchFamily="66" charset="0"/>
              </a:rPr>
              <a:t>HR COMPLIANCE</a:t>
            </a:r>
          </a:p>
          <a:p>
            <a:pPr algn="ctr" defTabSz="1235075" eaLnBrk="0" hangingPunct="0"/>
            <a:r>
              <a:rPr lang="en-US" sz="1200" b="1" dirty="0">
                <a:solidFill>
                  <a:schemeClr val="tx1"/>
                </a:solidFill>
                <a:latin typeface="Estrangelo Edessa" panose="03080600000000000000" pitchFamily="66" charset="0"/>
                <a:cs typeface="Estrangelo Edessa" panose="03080600000000000000" pitchFamily="66" charset="0"/>
              </a:rPr>
              <a:t> AUDITORS</a:t>
            </a:r>
            <a:endParaRPr lang="en-IN" sz="1200" b="1" dirty="0">
              <a:solidFill>
                <a:schemeClr val="tx1"/>
              </a:solidFill>
              <a:latin typeface="Estrangelo Edessa" panose="03080600000000000000" pitchFamily="66" charset="0"/>
              <a:cs typeface="Estrangelo Edessa" panose="03080600000000000000" pitchFamily="66" charset="0"/>
            </a:endParaRPr>
          </a:p>
        </p:txBody>
      </p:sp>
      <p:sp>
        <p:nvSpPr>
          <p:cNvPr id="7" name="Flowchart: Alternate Process 6"/>
          <p:cNvSpPr/>
          <p:nvPr/>
        </p:nvSpPr>
        <p:spPr>
          <a:xfrm>
            <a:off x="7004842" y="3723878"/>
            <a:ext cx="1500198" cy="802920"/>
          </a:xfrm>
          <a:prstGeom prst="flowChartAlternateProcess">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235075" eaLnBrk="0" hangingPunct="0"/>
            <a:r>
              <a:rPr lang="en-US" sz="1200" b="1" dirty="0">
                <a:solidFill>
                  <a:schemeClr val="tx1"/>
                </a:solidFill>
                <a:latin typeface="Estrangelo Edessa" panose="03080600000000000000" pitchFamily="66" charset="0"/>
                <a:cs typeface="Estrangelo Edessa" panose="03080600000000000000" pitchFamily="66" charset="0"/>
              </a:rPr>
              <a:t>EMPLOYMENT &amp; INDUSTRIAL LAW CONSULTANTS</a:t>
            </a:r>
          </a:p>
        </p:txBody>
      </p:sp>
      <p:sp>
        <p:nvSpPr>
          <p:cNvPr id="8" name="Flowchart: Alternate Process 7"/>
          <p:cNvSpPr/>
          <p:nvPr/>
        </p:nvSpPr>
        <p:spPr>
          <a:xfrm>
            <a:off x="785786" y="3786196"/>
            <a:ext cx="1576834" cy="740602"/>
          </a:xfrm>
          <a:prstGeom prst="flowChartAlternateProcess">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235075" eaLnBrk="0" hangingPunct="0"/>
            <a:r>
              <a:rPr lang="en-US" sz="1200" b="1" dirty="0">
                <a:solidFill>
                  <a:schemeClr val="tx1"/>
                </a:solidFill>
                <a:latin typeface="Estrangelo Edessa" panose="03080600000000000000" pitchFamily="66" charset="0"/>
                <a:cs typeface="Estrangelo Edessa" panose="03080600000000000000" pitchFamily="66" charset="0"/>
              </a:rPr>
              <a:t>ARBITRATORS </a:t>
            </a:r>
          </a:p>
        </p:txBody>
      </p:sp>
      <p:sp>
        <p:nvSpPr>
          <p:cNvPr id="10" name="Flowchart: Alternate Process 9"/>
          <p:cNvSpPr/>
          <p:nvPr/>
        </p:nvSpPr>
        <p:spPr>
          <a:xfrm>
            <a:off x="3851920" y="3795886"/>
            <a:ext cx="1500198" cy="785818"/>
          </a:xfrm>
          <a:prstGeom prst="flowChartAlternateProcess">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235075" eaLnBrk="0" hangingPunct="0"/>
            <a:r>
              <a:rPr lang="en-US" sz="1200" b="1" dirty="0" smtClean="0">
                <a:solidFill>
                  <a:schemeClr val="tx1"/>
                </a:solidFill>
                <a:latin typeface="Estrangelo Edessa" panose="03080600000000000000" pitchFamily="66" charset="0"/>
                <a:cs typeface="Estrangelo Edessa" panose="03080600000000000000" pitchFamily="66" charset="0"/>
              </a:rPr>
              <a:t>HANDLING INDUSTRIAL DISPUTES </a:t>
            </a:r>
            <a:endParaRPr lang="en-US" sz="1200" b="1" dirty="0">
              <a:solidFill>
                <a:schemeClr val="tx1"/>
              </a:solidFill>
              <a:latin typeface="Estrangelo Edessa" panose="03080600000000000000" pitchFamily="66" charset="0"/>
              <a:cs typeface="Estrangelo Edessa" panose="03080600000000000000" pitchFamily="66" charset="0"/>
            </a:endParaRPr>
          </a:p>
        </p:txBody>
      </p:sp>
      <p:sp>
        <p:nvSpPr>
          <p:cNvPr id="11" name="Flowchart: Alternate Process 10"/>
          <p:cNvSpPr/>
          <p:nvPr/>
        </p:nvSpPr>
        <p:spPr>
          <a:xfrm>
            <a:off x="3851920" y="1131590"/>
            <a:ext cx="1500198" cy="785818"/>
          </a:xfrm>
          <a:prstGeom prst="flowChartAlternateProcess">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235075" eaLnBrk="0" hangingPunct="0"/>
            <a:r>
              <a:rPr lang="en-US" sz="1200" b="1" dirty="0" smtClean="0">
                <a:solidFill>
                  <a:schemeClr val="tx1"/>
                </a:solidFill>
                <a:latin typeface="Estrangelo Edessa" panose="03080600000000000000" pitchFamily="66" charset="0"/>
                <a:cs typeface="Estrangelo Edessa" panose="03080600000000000000" pitchFamily="66" charset="0"/>
              </a:rPr>
              <a:t>SOLUTIONS TO STATUTORY COMPLIANCES  </a:t>
            </a:r>
            <a:endParaRPr lang="en-US" sz="1200" b="1" dirty="0">
              <a:solidFill>
                <a:schemeClr val="tx1"/>
              </a:solidFill>
              <a:latin typeface="Estrangelo Edessa" panose="03080600000000000000" pitchFamily="66" charset="0"/>
              <a:cs typeface="Estrangelo Edessa" panose="03080600000000000000" pitchFamily="66" charset="0"/>
            </a:endParaRPr>
          </a:p>
        </p:txBody>
      </p:sp>
      <p:sp>
        <p:nvSpPr>
          <p:cNvPr id="12" name="Footer Placeholder 5"/>
          <p:cNvSpPr txBox="1">
            <a:spLocks/>
          </p:cNvSpPr>
          <p:nvPr/>
        </p:nvSpPr>
        <p:spPr>
          <a:xfrm>
            <a:off x="6300192" y="4803997"/>
            <a:ext cx="2675696" cy="19663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i="0" u="none" strike="noStrike" kern="0" cap="none" spc="0" normalizeH="0" baseline="0" noProof="0" dirty="0" smtClean="0">
                <a:ln>
                  <a:noFill/>
                </a:ln>
                <a:solidFill>
                  <a:srgbClr val="000000"/>
                </a:solidFill>
                <a:effectLst/>
                <a:uLnTx/>
                <a:uFillTx/>
                <a:latin typeface="Estrangelo Edessa" panose="03080600000000000000" pitchFamily="66" charset="0"/>
                <a:cs typeface="Estrangelo Edessa" panose="03080600000000000000" pitchFamily="66" charset="0"/>
                <a:sym typeface="Arial"/>
              </a:rPr>
              <a:t>WWW.VMLEGALASSOCIATES.COM</a:t>
            </a:r>
            <a:endParaRPr kumimoji="0" lang="en-GB" sz="1050" i="0" u="none" strike="noStrike" kern="0" cap="none" spc="0" normalizeH="0" baseline="0" noProof="0" dirty="0">
              <a:ln>
                <a:noFill/>
              </a:ln>
              <a:solidFill>
                <a:srgbClr val="000000"/>
              </a:solidFill>
              <a:effectLst/>
              <a:uLnTx/>
              <a:uFillTx/>
              <a:latin typeface="Estrangelo Edessa" panose="03080600000000000000" pitchFamily="66" charset="0"/>
              <a:cs typeface="Estrangelo Edessa" panose="03080600000000000000" pitchFamily="66" charset="0"/>
              <a:sym typeface="Arial"/>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ppt_x"/>
                                          </p:val>
                                        </p:tav>
                                        <p:tav tm="100000">
                                          <p:val>
                                            <p:strVal val="#ppt_x"/>
                                          </p:val>
                                        </p:tav>
                                      </p:tavLst>
                                    </p:anim>
                                    <p:anim calcmode="lin" valueType="num">
                                      <p:cBhvr additive="base">
                                        <p:cTn id="3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additive="base">
                                        <p:cTn id="42" dur="500" fill="hold"/>
                                        <p:tgtEl>
                                          <p:spTgt spid="7"/>
                                        </p:tgtEl>
                                        <p:attrNameLst>
                                          <p:attrName>ppt_x</p:attrName>
                                        </p:attrNameLst>
                                      </p:cBhvr>
                                      <p:tavLst>
                                        <p:tav tm="0">
                                          <p:val>
                                            <p:strVal val="#ppt_x"/>
                                          </p:val>
                                        </p:tav>
                                        <p:tav tm="100000">
                                          <p:val>
                                            <p:strVal val="#ppt_x"/>
                                          </p:val>
                                        </p:tav>
                                      </p:tavLst>
                                    </p:anim>
                                    <p:anim calcmode="lin" valueType="num">
                                      <p:cBhvr additive="base">
                                        <p:cTn id="4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Shape 111"/>
          <p:cNvSpPr txBox="1">
            <a:spLocks noGrp="1"/>
          </p:cNvSpPr>
          <p:nvPr>
            <p:ph type="body" idx="1"/>
          </p:nvPr>
        </p:nvSpPr>
        <p:spPr>
          <a:xfrm>
            <a:off x="251520" y="1131590"/>
            <a:ext cx="8640960" cy="3600400"/>
          </a:xfrm>
          <a:prstGeom prst="rect">
            <a:avLst/>
          </a:prstGeom>
        </p:spPr>
        <p:txBody>
          <a:bodyPr lIns="91425" tIns="91425" rIns="91425" bIns="91425" anchor="t" anchorCtr="0">
            <a:noAutofit/>
          </a:bodyPr>
          <a:lstStyle/>
          <a:p>
            <a:pPr marL="457200" lvl="0" indent="-228600">
              <a:buNone/>
            </a:pPr>
            <a:r>
              <a:rPr lang="en-US" sz="1400" b="1" dirty="0" smtClean="0">
                <a:solidFill>
                  <a:schemeClr val="tx1">
                    <a:lumMod val="50000"/>
                    <a:lumOff val="50000"/>
                  </a:schemeClr>
                </a:solidFill>
                <a:latin typeface="Estrangelo Edessa" panose="03080600000000000000" pitchFamily="66" charset="0"/>
                <a:cs typeface="Estrangelo Edessa" panose="03080600000000000000" pitchFamily="66" charset="0"/>
              </a:rPr>
              <a:t>PROVIDERS OF CONSUMMATE SOLUTIONS TO THE CLIENTS IN THE AREAS OF:</a:t>
            </a:r>
          </a:p>
          <a:p>
            <a:pPr marL="457200" lvl="0" indent="-228600">
              <a:buNone/>
            </a:pPr>
            <a:endParaRPr lang="en-US" sz="1200" b="1" dirty="0" smtClean="0">
              <a:solidFill>
                <a:schemeClr val="tx1">
                  <a:lumMod val="50000"/>
                  <a:lumOff val="50000"/>
                </a:schemeClr>
              </a:solidFill>
              <a:latin typeface="Estrangelo Edessa" panose="03080600000000000000" pitchFamily="66" charset="0"/>
              <a:cs typeface="Estrangelo Edessa" panose="03080600000000000000" pitchFamily="66" charset="0"/>
            </a:endParaRPr>
          </a:p>
          <a:p>
            <a:pPr algn="just" eaLnBrk="1" hangingPunct="1">
              <a:lnSpc>
                <a:spcPct val="80000"/>
              </a:lnSpc>
              <a:buClr>
                <a:schemeClr val="tx1"/>
              </a:buClr>
              <a:buSzPct val="99000"/>
              <a:buFont typeface="Wingdings" pitchFamily="2" charset="2"/>
              <a:buChar char="ü"/>
              <a:defRPr/>
            </a:pPr>
            <a:r>
              <a:rPr lang="en-US" sz="1200" dirty="0" smtClean="0">
                <a:solidFill>
                  <a:schemeClr val="tx2">
                    <a:lumMod val="25000"/>
                  </a:schemeClr>
                </a:solidFill>
                <a:latin typeface="Estrangelo Edessa" panose="03080600000000000000" pitchFamily="66" charset="0"/>
                <a:cs typeface="Estrangelo Edessa" panose="03080600000000000000" pitchFamily="66" charset="0"/>
              </a:rPr>
              <a:t>  </a:t>
            </a:r>
            <a:r>
              <a:rPr lang="en-US" sz="1400" dirty="0" smtClean="0">
                <a:solidFill>
                  <a:schemeClr val="tx2">
                    <a:lumMod val="25000"/>
                  </a:schemeClr>
                </a:solidFill>
                <a:latin typeface="Estrangelo Edessa" panose="03080600000000000000" pitchFamily="66" charset="0"/>
                <a:cs typeface="Estrangelo Edessa" panose="03080600000000000000" pitchFamily="66" charset="0"/>
              </a:rPr>
              <a:t>START-UP BUSINESS LEGAL SUPPORT  </a:t>
            </a:r>
          </a:p>
          <a:p>
            <a:pPr algn="just" eaLnBrk="1" hangingPunct="1">
              <a:lnSpc>
                <a:spcPct val="80000"/>
              </a:lnSpc>
              <a:buClr>
                <a:schemeClr val="tx1"/>
              </a:buClr>
              <a:buSzPct val="99000"/>
              <a:buNone/>
              <a:defRPr/>
            </a:pPr>
            <a:endParaRPr lang="en-US" sz="1400" dirty="0" smtClean="0">
              <a:solidFill>
                <a:schemeClr val="tx2">
                  <a:lumMod val="25000"/>
                </a:schemeClr>
              </a:solidFill>
              <a:latin typeface="Estrangelo Edessa" panose="03080600000000000000" pitchFamily="66" charset="0"/>
              <a:cs typeface="Estrangelo Edessa" panose="03080600000000000000" pitchFamily="66" charset="0"/>
            </a:endParaRPr>
          </a:p>
          <a:p>
            <a:pPr algn="just" eaLnBrk="1" hangingPunct="1">
              <a:lnSpc>
                <a:spcPct val="80000"/>
              </a:lnSpc>
              <a:buClr>
                <a:schemeClr val="tx1"/>
              </a:buClr>
              <a:buSzPct val="99000"/>
              <a:buFont typeface="Wingdings" pitchFamily="2" charset="2"/>
              <a:buChar char="ü"/>
              <a:defRPr/>
            </a:pPr>
            <a:r>
              <a:rPr lang="en-US" sz="1400" dirty="0" smtClean="0">
                <a:solidFill>
                  <a:schemeClr val="tx2">
                    <a:lumMod val="25000"/>
                  </a:schemeClr>
                </a:solidFill>
                <a:latin typeface="Estrangelo Edessa" panose="03080600000000000000" pitchFamily="66" charset="0"/>
                <a:cs typeface="Estrangelo Edessa" panose="03080600000000000000" pitchFamily="66" charset="0"/>
              </a:rPr>
              <a:t>  ADVISORY SERVICES ON ACQUISITION, MERGER AND DEMERGER</a:t>
            </a:r>
          </a:p>
          <a:p>
            <a:pPr algn="just" eaLnBrk="1" hangingPunct="1">
              <a:lnSpc>
                <a:spcPct val="80000"/>
              </a:lnSpc>
              <a:buClr>
                <a:schemeClr val="tx1"/>
              </a:buClr>
              <a:buSzPct val="99000"/>
              <a:buNone/>
              <a:defRPr/>
            </a:pPr>
            <a:endParaRPr lang="en-US" sz="1400" dirty="0" smtClean="0">
              <a:solidFill>
                <a:schemeClr val="tx2">
                  <a:lumMod val="25000"/>
                </a:schemeClr>
              </a:solidFill>
              <a:latin typeface="Estrangelo Edessa" panose="03080600000000000000" pitchFamily="66" charset="0"/>
              <a:cs typeface="Estrangelo Edessa" panose="03080600000000000000" pitchFamily="66" charset="0"/>
            </a:endParaRPr>
          </a:p>
          <a:p>
            <a:pPr algn="just" eaLnBrk="1" hangingPunct="1">
              <a:lnSpc>
                <a:spcPct val="80000"/>
              </a:lnSpc>
              <a:buClr>
                <a:schemeClr val="tx1"/>
              </a:buClr>
              <a:buSzPct val="99000"/>
              <a:buFont typeface="Wingdings" pitchFamily="2" charset="2"/>
              <a:buChar char="ü"/>
              <a:defRPr/>
            </a:pPr>
            <a:r>
              <a:rPr lang="en-US" sz="1400" dirty="0" smtClean="0">
                <a:solidFill>
                  <a:schemeClr val="tx2">
                    <a:lumMod val="25000"/>
                  </a:schemeClr>
                </a:solidFill>
                <a:latin typeface="Estrangelo Edessa" panose="03080600000000000000" pitchFamily="66" charset="0"/>
                <a:cs typeface="Estrangelo Edessa" panose="03080600000000000000" pitchFamily="66" charset="0"/>
              </a:rPr>
              <a:t>   REGISTRATION OF ESTABLISHMENTS</a:t>
            </a:r>
          </a:p>
          <a:p>
            <a:pPr algn="just" eaLnBrk="1" hangingPunct="1">
              <a:lnSpc>
                <a:spcPct val="80000"/>
              </a:lnSpc>
              <a:buClr>
                <a:schemeClr val="tx1"/>
              </a:buClr>
              <a:buSzPct val="99000"/>
              <a:buNone/>
              <a:defRPr/>
            </a:pPr>
            <a:endParaRPr lang="en-IN" sz="1400" dirty="0" smtClean="0">
              <a:solidFill>
                <a:schemeClr val="tx2">
                  <a:lumMod val="25000"/>
                </a:schemeClr>
              </a:solidFill>
              <a:latin typeface="Estrangelo Edessa" panose="03080600000000000000" pitchFamily="66" charset="0"/>
              <a:cs typeface="Estrangelo Edessa" panose="03080600000000000000" pitchFamily="66" charset="0"/>
            </a:endParaRPr>
          </a:p>
          <a:p>
            <a:pPr algn="just" eaLnBrk="1" hangingPunct="1">
              <a:lnSpc>
                <a:spcPct val="80000"/>
              </a:lnSpc>
              <a:buClr>
                <a:schemeClr val="tx1"/>
              </a:buClr>
              <a:buSzPct val="99000"/>
              <a:buFont typeface="Wingdings" pitchFamily="2" charset="2"/>
              <a:buChar char="ü"/>
              <a:defRPr/>
            </a:pPr>
            <a:r>
              <a:rPr lang="en-US" sz="1400" dirty="0" smtClean="0">
                <a:solidFill>
                  <a:schemeClr val="tx2">
                    <a:lumMod val="25000"/>
                  </a:schemeClr>
                </a:solidFill>
                <a:latin typeface="Estrangelo Edessa" panose="03080600000000000000" pitchFamily="66" charset="0"/>
                <a:cs typeface="Estrangelo Edessa" panose="03080600000000000000" pitchFamily="66" charset="0"/>
              </a:rPr>
              <a:t>  COURT REPRESENTATIONS (Supreme Court, High Court, Tribunals, ESI Court, </a:t>
            </a:r>
            <a:r>
              <a:rPr lang="en-US" sz="1400" dirty="0" err="1" smtClean="0">
                <a:solidFill>
                  <a:schemeClr val="tx2">
                    <a:lumMod val="25000"/>
                  </a:schemeClr>
                </a:solidFill>
                <a:latin typeface="Estrangelo Edessa" panose="03080600000000000000" pitchFamily="66" charset="0"/>
                <a:cs typeface="Estrangelo Edessa" panose="03080600000000000000" pitchFamily="66" charset="0"/>
              </a:rPr>
              <a:t>Labour</a:t>
            </a:r>
            <a:r>
              <a:rPr lang="en-US" sz="1400" dirty="0" smtClean="0">
                <a:solidFill>
                  <a:schemeClr val="tx2">
                    <a:lumMod val="25000"/>
                  </a:schemeClr>
                </a:solidFill>
                <a:latin typeface="Estrangelo Edessa" panose="03080600000000000000" pitchFamily="66" charset="0"/>
                <a:cs typeface="Estrangelo Edessa" panose="03080600000000000000" pitchFamily="66" charset="0"/>
              </a:rPr>
              <a:t> Courts) </a:t>
            </a:r>
          </a:p>
          <a:p>
            <a:pPr algn="just" eaLnBrk="1" hangingPunct="1">
              <a:lnSpc>
                <a:spcPct val="80000"/>
              </a:lnSpc>
              <a:buClr>
                <a:schemeClr val="tx1"/>
              </a:buClr>
              <a:buSzPct val="99000"/>
              <a:buFont typeface="Wingdings" pitchFamily="2" charset="2"/>
              <a:buChar char="ü"/>
              <a:defRPr/>
            </a:pPr>
            <a:endParaRPr lang="en-US" sz="1400" dirty="0">
              <a:solidFill>
                <a:schemeClr val="tx2">
                  <a:lumMod val="25000"/>
                </a:schemeClr>
              </a:solidFill>
              <a:latin typeface="Estrangelo Edessa" panose="03080600000000000000" pitchFamily="66" charset="0"/>
              <a:cs typeface="Estrangelo Edessa" panose="03080600000000000000" pitchFamily="66" charset="0"/>
            </a:endParaRPr>
          </a:p>
          <a:p>
            <a:pPr algn="just" eaLnBrk="1" hangingPunct="1">
              <a:lnSpc>
                <a:spcPct val="80000"/>
              </a:lnSpc>
              <a:buClr>
                <a:schemeClr val="tx1"/>
              </a:buClr>
              <a:buSzPct val="99000"/>
              <a:buFont typeface="Wingdings" pitchFamily="2" charset="2"/>
              <a:buChar char="ü"/>
              <a:defRPr/>
            </a:pPr>
            <a:r>
              <a:rPr lang="en-IN" sz="1400" dirty="0" smtClean="0">
                <a:solidFill>
                  <a:schemeClr val="tx2">
                    <a:lumMod val="25000"/>
                  </a:schemeClr>
                </a:solidFill>
                <a:latin typeface="Estrangelo Edessa" panose="03080600000000000000" pitchFamily="66" charset="0"/>
                <a:cs typeface="Estrangelo Edessa" panose="03080600000000000000" pitchFamily="66" charset="0"/>
              </a:rPr>
              <a:t>  ADVISORY SERVICES (Litigations, Contracts, Copy Rights and Trade Mark Registrations, Civil Suits, Debts Recovery)</a:t>
            </a:r>
          </a:p>
          <a:p>
            <a:pPr algn="just" eaLnBrk="1" hangingPunct="1">
              <a:lnSpc>
                <a:spcPct val="80000"/>
              </a:lnSpc>
              <a:buClr>
                <a:schemeClr val="tx1"/>
              </a:buClr>
              <a:buSzPct val="99000"/>
              <a:buFont typeface="Wingdings" pitchFamily="2" charset="2"/>
              <a:buChar char="ü"/>
              <a:defRPr/>
            </a:pPr>
            <a:endParaRPr lang="en-US" sz="1400" dirty="0" smtClean="0">
              <a:solidFill>
                <a:schemeClr val="tx2">
                  <a:lumMod val="25000"/>
                </a:schemeClr>
              </a:solidFill>
              <a:latin typeface="Estrangelo Edessa" panose="03080600000000000000" pitchFamily="66" charset="0"/>
              <a:cs typeface="Estrangelo Edessa" panose="03080600000000000000" pitchFamily="66" charset="0"/>
            </a:endParaRPr>
          </a:p>
          <a:p>
            <a:pPr algn="just" eaLnBrk="1" hangingPunct="1">
              <a:lnSpc>
                <a:spcPct val="80000"/>
              </a:lnSpc>
              <a:buClr>
                <a:schemeClr val="tx1"/>
              </a:buClr>
              <a:buSzPct val="99000"/>
              <a:buFont typeface="Wingdings" pitchFamily="2" charset="2"/>
              <a:buChar char="ü"/>
              <a:defRPr/>
            </a:pPr>
            <a:r>
              <a:rPr lang="en-US" sz="1400" dirty="0" smtClean="0">
                <a:solidFill>
                  <a:schemeClr val="tx2">
                    <a:lumMod val="25000"/>
                  </a:schemeClr>
                </a:solidFill>
                <a:latin typeface="Estrangelo Edessa" panose="03080600000000000000" pitchFamily="66" charset="0"/>
                <a:cs typeface="Estrangelo Edessa" panose="03080600000000000000" pitchFamily="66" charset="0"/>
              </a:rPr>
              <a:t>  HR COMPLIANCE MANAGEMENT, EMPLOYMENT LITIGATIONS &amp; DISPUTE RESOLUTIONS</a:t>
            </a:r>
            <a:endParaRPr lang="en-IN" sz="1400" dirty="0" smtClean="0">
              <a:solidFill>
                <a:schemeClr val="tx2">
                  <a:lumMod val="25000"/>
                </a:schemeClr>
              </a:solidFill>
              <a:latin typeface="Estrangelo Edessa" panose="03080600000000000000" pitchFamily="66" charset="0"/>
              <a:cs typeface="Estrangelo Edessa" panose="03080600000000000000" pitchFamily="66" charset="0"/>
            </a:endParaRPr>
          </a:p>
          <a:p>
            <a:pPr algn="just" eaLnBrk="1" hangingPunct="1">
              <a:lnSpc>
                <a:spcPct val="80000"/>
              </a:lnSpc>
              <a:buClr>
                <a:schemeClr val="tx1"/>
              </a:buClr>
              <a:buSzPct val="99000"/>
              <a:buNone/>
              <a:defRPr/>
            </a:pPr>
            <a:endParaRPr lang="en-US" sz="1400" dirty="0" smtClean="0">
              <a:solidFill>
                <a:schemeClr val="tx2">
                  <a:lumMod val="25000"/>
                </a:schemeClr>
              </a:solidFill>
              <a:latin typeface="Estrangelo Edessa" panose="03080600000000000000" pitchFamily="66" charset="0"/>
              <a:cs typeface="Estrangelo Edessa" panose="03080600000000000000" pitchFamily="66" charset="0"/>
            </a:endParaRPr>
          </a:p>
          <a:p>
            <a:pPr algn="just" eaLnBrk="1" hangingPunct="1">
              <a:lnSpc>
                <a:spcPct val="80000"/>
              </a:lnSpc>
              <a:buClr>
                <a:schemeClr val="tx1"/>
              </a:buClr>
              <a:buSzPct val="99000"/>
              <a:buFont typeface="Wingdings" pitchFamily="2" charset="2"/>
              <a:buChar char="ü"/>
              <a:defRPr/>
            </a:pPr>
            <a:r>
              <a:rPr lang="en-US" sz="1400" dirty="0" smtClean="0">
                <a:solidFill>
                  <a:schemeClr val="tx2">
                    <a:lumMod val="25000"/>
                  </a:schemeClr>
                </a:solidFill>
                <a:latin typeface="Estrangelo Edessa" panose="03080600000000000000" pitchFamily="66" charset="0"/>
                <a:cs typeface="Estrangelo Edessa" panose="03080600000000000000" pitchFamily="66" charset="0"/>
              </a:rPr>
              <a:t>COMPLIANCE AUDITOR </a:t>
            </a:r>
          </a:p>
          <a:p>
            <a:pPr algn="just" eaLnBrk="1" hangingPunct="1">
              <a:lnSpc>
                <a:spcPct val="80000"/>
              </a:lnSpc>
              <a:buClr>
                <a:schemeClr val="tx1"/>
              </a:buClr>
              <a:buSzPct val="99000"/>
              <a:buFont typeface="Wingdings" pitchFamily="2" charset="2"/>
              <a:buChar char="ü"/>
              <a:defRPr/>
            </a:pPr>
            <a:endParaRPr lang="en-US" sz="1400" dirty="0">
              <a:solidFill>
                <a:schemeClr val="tx2">
                  <a:lumMod val="25000"/>
                </a:schemeClr>
              </a:solidFill>
              <a:latin typeface="Estrangelo Edessa" panose="03080600000000000000" pitchFamily="66" charset="0"/>
              <a:cs typeface="Estrangelo Edessa" panose="03080600000000000000" pitchFamily="66" charset="0"/>
            </a:endParaRPr>
          </a:p>
          <a:p>
            <a:pPr algn="just" eaLnBrk="1" hangingPunct="1">
              <a:lnSpc>
                <a:spcPct val="80000"/>
              </a:lnSpc>
              <a:buClr>
                <a:schemeClr val="tx1"/>
              </a:buClr>
              <a:buSzPct val="99000"/>
              <a:buFont typeface="Wingdings" pitchFamily="2" charset="2"/>
              <a:buChar char="ü"/>
              <a:defRPr/>
            </a:pPr>
            <a:r>
              <a:rPr lang="en-US" sz="1400" dirty="0" smtClean="0">
                <a:solidFill>
                  <a:schemeClr val="tx2">
                    <a:lumMod val="25000"/>
                  </a:schemeClr>
                </a:solidFill>
                <a:latin typeface="Estrangelo Edessa" panose="03080600000000000000" pitchFamily="66" charset="0"/>
                <a:cs typeface="Estrangelo Edessa" panose="03080600000000000000" pitchFamily="66" charset="0"/>
              </a:rPr>
              <a:t>ARBITRATION, CONCILATION AND MEDIATION</a:t>
            </a:r>
          </a:p>
          <a:p>
            <a:pPr algn="just" eaLnBrk="1" hangingPunct="1">
              <a:lnSpc>
                <a:spcPct val="80000"/>
              </a:lnSpc>
              <a:buClr>
                <a:schemeClr val="tx1"/>
              </a:buClr>
              <a:buSzPct val="99000"/>
              <a:buFont typeface="Wingdings" pitchFamily="2" charset="2"/>
              <a:buChar char="ü"/>
              <a:defRPr/>
            </a:pPr>
            <a:endParaRPr lang="en-US" sz="1400" dirty="0">
              <a:solidFill>
                <a:schemeClr val="tx2">
                  <a:lumMod val="25000"/>
                </a:schemeClr>
              </a:solidFill>
              <a:latin typeface="Estrangelo Edessa" panose="03080600000000000000" pitchFamily="66" charset="0"/>
              <a:cs typeface="Estrangelo Edessa" panose="03080600000000000000" pitchFamily="66" charset="0"/>
            </a:endParaRPr>
          </a:p>
          <a:p>
            <a:pPr algn="just" eaLnBrk="1" hangingPunct="1">
              <a:lnSpc>
                <a:spcPct val="80000"/>
              </a:lnSpc>
              <a:buClr>
                <a:schemeClr val="tx1"/>
              </a:buClr>
              <a:buSzPct val="99000"/>
              <a:buFont typeface="Wingdings" pitchFamily="2" charset="2"/>
              <a:buChar char="ü"/>
              <a:defRPr/>
            </a:pPr>
            <a:r>
              <a:rPr lang="en-US" sz="1400" dirty="0" smtClean="0">
                <a:solidFill>
                  <a:schemeClr val="tx2">
                    <a:lumMod val="25000"/>
                  </a:schemeClr>
                </a:solidFill>
                <a:latin typeface="Estrangelo Edessa" panose="03080600000000000000" pitchFamily="66" charset="0"/>
                <a:cs typeface="Estrangelo Edessa" panose="03080600000000000000" pitchFamily="66" charset="0"/>
              </a:rPr>
              <a:t>CRIMINAL DEFENCE AND CRISIS MANAGEMENT </a:t>
            </a:r>
          </a:p>
        </p:txBody>
      </p:sp>
      <p:sp>
        <p:nvSpPr>
          <p:cNvPr id="11" name="Title 1"/>
          <p:cNvSpPr txBox="1">
            <a:spLocks/>
          </p:cNvSpPr>
          <p:nvPr/>
        </p:nvSpPr>
        <p:spPr>
          <a:xfrm>
            <a:off x="251520" y="267494"/>
            <a:ext cx="8640960" cy="428628"/>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chemeClr val="bg1">
                    <a:lumMod val="50000"/>
                  </a:schemeClr>
                </a:solidFill>
                <a:effectLst/>
                <a:uLnTx/>
                <a:uFillTx/>
                <a:latin typeface="Estrangelo Edessa" panose="03080600000000000000" pitchFamily="66" charset="0"/>
                <a:cs typeface="Estrangelo Edessa" panose="03080600000000000000" pitchFamily="66" charset="0"/>
                <a:sym typeface="Arial"/>
              </a:rPr>
              <a:t>WHAT WE</a:t>
            </a:r>
            <a:r>
              <a:rPr kumimoji="0" lang="en-US" sz="2400" b="1" i="0" u="none" strike="noStrike" kern="0" cap="none" spc="0" normalizeH="0" noProof="0" dirty="0" smtClean="0">
                <a:ln>
                  <a:noFill/>
                </a:ln>
                <a:solidFill>
                  <a:schemeClr val="bg1">
                    <a:lumMod val="50000"/>
                  </a:schemeClr>
                </a:solidFill>
                <a:effectLst/>
                <a:uLnTx/>
                <a:uFillTx/>
                <a:latin typeface="Estrangelo Edessa" panose="03080600000000000000" pitchFamily="66" charset="0"/>
                <a:cs typeface="Estrangelo Edessa" panose="03080600000000000000" pitchFamily="66" charset="0"/>
                <a:sym typeface="Arial"/>
              </a:rPr>
              <a:t> DO</a:t>
            </a:r>
            <a:r>
              <a:rPr kumimoji="0" lang="en-US" sz="2400" b="1" i="0" u="none" strike="noStrike" kern="0" cap="none" spc="0" normalizeH="0" baseline="0" noProof="0" dirty="0" smtClean="0">
                <a:ln>
                  <a:noFill/>
                </a:ln>
                <a:solidFill>
                  <a:schemeClr val="bg1">
                    <a:lumMod val="50000"/>
                  </a:schemeClr>
                </a:solidFill>
                <a:effectLst/>
                <a:uLnTx/>
                <a:uFillTx/>
                <a:latin typeface="Estrangelo Edessa" panose="03080600000000000000" pitchFamily="66" charset="0"/>
                <a:cs typeface="Estrangelo Edessa" panose="03080600000000000000" pitchFamily="66" charset="0"/>
                <a:sym typeface="Arial"/>
              </a:rPr>
              <a:t> </a:t>
            </a:r>
          </a:p>
        </p:txBody>
      </p:sp>
      <p:sp>
        <p:nvSpPr>
          <p:cNvPr id="5" name="Footer Placeholder 5"/>
          <p:cNvSpPr txBox="1">
            <a:spLocks/>
          </p:cNvSpPr>
          <p:nvPr/>
        </p:nvSpPr>
        <p:spPr>
          <a:xfrm>
            <a:off x="6300192" y="4803998"/>
            <a:ext cx="2675696" cy="19663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i="0" u="none" strike="noStrike" kern="0" cap="none" spc="0" normalizeH="0" baseline="0" noProof="0" dirty="0" smtClean="0">
                <a:ln>
                  <a:noFill/>
                </a:ln>
                <a:solidFill>
                  <a:srgbClr val="000000"/>
                </a:solidFill>
                <a:effectLst/>
                <a:uLnTx/>
                <a:uFillTx/>
                <a:latin typeface="Estrangelo Edessa" panose="03080600000000000000" pitchFamily="66" charset="0"/>
                <a:cs typeface="Estrangelo Edessa" panose="03080600000000000000" pitchFamily="66" charset="0"/>
                <a:sym typeface="Arial"/>
              </a:rPr>
              <a:t>WWW.VMLEGALASSOCIATES.COM</a:t>
            </a:r>
            <a:endParaRPr kumimoji="0" lang="en-GB" sz="1050" i="0" u="none" strike="noStrike" kern="0" cap="none" spc="0" normalizeH="0" baseline="0" noProof="0" dirty="0">
              <a:ln>
                <a:noFill/>
              </a:ln>
              <a:solidFill>
                <a:srgbClr val="000000"/>
              </a:solidFill>
              <a:effectLst/>
              <a:uLnTx/>
              <a:uFillTx/>
              <a:latin typeface="Estrangelo Edessa" panose="03080600000000000000" pitchFamily="66" charset="0"/>
              <a:cs typeface="Estrangelo Edessa" panose="03080600000000000000" pitchFamily="66" charset="0"/>
              <a:sym typeface="Arial"/>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1">
                                            <p:txEl>
                                              <p:pRg st="0" end="0"/>
                                            </p:txEl>
                                          </p:spTgt>
                                        </p:tgtEl>
                                        <p:attrNameLst>
                                          <p:attrName>style.visibility</p:attrName>
                                        </p:attrNameLst>
                                      </p:cBhvr>
                                      <p:to>
                                        <p:strVal val="visible"/>
                                      </p:to>
                                    </p:set>
                                    <p:animEffect transition="in" filter="barn(inVertical)">
                                      <p:cBhvr>
                                        <p:cTn id="12" dur="500"/>
                                        <p:tgtEl>
                                          <p:spTgt spid="1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11">
                                            <p:txEl>
                                              <p:pRg st="2" end="2"/>
                                            </p:txEl>
                                          </p:spTgt>
                                        </p:tgtEl>
                                        <p:attrNameLst>
                                          <p:attrName>style.visibility</p:attrName>
                                        </p:attrNameLst>
                                      </p:cBhvr>
                                      <p:to>
                                        <p:strVal val="visible"/>
                                      </p:to>
                                    </p:set>
                                    <p:anim calcmode="lin" valueType="num">
                                      <p:cBhvr>
                                        <p:cTn id="17" dur="500" fill="hold"/>
                                        <p:tgtEl>
                                          <p:spTgt spid="111">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111">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111">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111">
                                            <p:txEl>
                                              <p:pRg st="4" end="4"/>
                                            </p:txEl>
                                          </p:spTgt>
                                        </p:tgtEl>
                                        <p:attrNameLst>
                                          <p:attrName>style.visibility</p:attrName>
                                        </p:attrNameLst>
                                      </p:cBhvr>
                                      <p:to>
                                        <p:strVal val="visible"/>
                                      </p:to>
                                    </p:set>
                                    <p:anim calcmode="lin" valueType="num">
                                      <p:cBhvr>
                                        <p:cTn id="24" dur="500" fill="hold"/>
                                        <p:tgtEl>
                                          <p:spTgt spid="111">
                                            <p:txEl>
                                              <p:pRg st="4" end="4"/>
                                            </p:txEl>
                                          </p:spTgt>
                                        </p:tgtEl>
                                        <p:attrNameLst>
                                          <p:attrName>ppt_w</p:attrName>
                                        </p:attrNameLst>
                                      </p:cBhvr>
                                      <p:tavLst>
                                        <p:tav tm="0">
                                          <p:val>
                                            <p:fltVal val="0"/>
                                          </p:val>
                                        </p:tav>
                                        <p:tav tm="100000">
                                          <p:val>
                                            <p:strVal val="#ppt_w"/>
                                          </p:val>
                                        </p:tav>
                                      </p:tavLst>
                                    </p:anim>
                                    <p:anim calcmode="lin" valueType="num">
                                      <p:cBhvr>
                                        <p:cTn id="25" dur="500" fill="hold"/>
                                        <p:tgtEl>
                                          <p:spTgt spid="111">
                                            <p:txEl>
                                              <p:pRg st="4" end="4"/>
                                            </p:txEl>
                                          </p:spTgt>
                                        </p:tgtEl>
                                        <p:attrNameLst>
                                          <p:attrName>ppt_h</p:attrName>
                                        </p:attrNameLst>
                                      </p:cBhvr>
                                      <p:tavLst>
                                        <p:tav tm="0">
                                          <p:val>
                                            <p:fltVal val="0"/>
                                          </p:val>
                                        </p:tav>
                                        <p:tav tm="100000">
                                          <p:val>
                                            <p:strVal val="#ppt_h"/>
                                          </p:val>
                                        </p:tav>
                                      </p:tavLst>
                                    </p:anim>
                                    <p:animEffect transition="in" filter="fade">
                                      <p:cBhvr>
                                        <p:cTn id="26" dur="500"/>
                                        <p:tgtEl>
                                          <p:spTgt spid="111">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11">
                                            <p:txEl>
                                              <p:pRg st="6" end="6"/>
                                            </p:txEl>
                                          </p:spTgt>
                                        </p:tgtEl>
                                        <p:attrNameLst>
                                          <p:attrName>style.visibility</p:attrName>
                                        </p:attrNameLst>
                                      </p:cBhvr>
                                      <p:to>
                                        <p:strVal val="visible"/>
                                      </p:to>
                                    </p:set>
                                    <p:anim calcmode="lin" valueType="num">
                                      <p:cBhvr>
                                        <p:cTn id="31" dur="500" fill="hold"/>
                                        <p:tgtEl>
                                          <p:spTgt spid="111">
                                            <p:txEl>
                                              <p:pRg st="6" end="6"/>
                                            </p:txEl>
                                          </p:spTgt>
                                        </p:tgtEl>
                                        <p:attrNameLst>
                                          <p:attrName>ppt_w</p:attrName>
                                        </p:attrNameLst>
                                      </p:cBhvr>
                                      <p:tavLst>
                                        <p:tav tm="0">
                                          <p:val>
                                            <p:fltVal val="0"/>
                                          </p:val>
                                        </p:tav>
                                        <p:tav tm="100000">
                                          <p:val>
                                            <p:strVal val="#ppt_w"/>
                                          </p:val>
                                        </p:tav>
                                      </p:tavLst>
                                    </p:anim>
                                    <p:anim calcmode="lin" valueType="num">
                                      <p:cBhvr>
                                        <p:cTn id="32" dur="500" fill="hold"/>
                                        <p:tgtEl>
                                          <p:spTgt spid="111">
                                            <p:txEl>
                                              <p:pRg st="6" end="6"/>
                                            </p:txEl>
                                          </p:spTgt>
                                        </p:tgtEl>
                                        <p:attrNameLst>
                                          <p:attrName>ppt_h</p:attrName>
                                        </p:attrNameLst>
                                      </p:cBhvr>
                                      <p:tavLst>
                                        <p:tav tm="0">
                                          <p:val>
                                            <p:fltVal val="0"/>
                                          </p:val>
                                        </p:tav>
                                        <p:tav tm="100000">
                                          <p:val>
                                            <p:strVal val="#ppt_h"/>
                                          </p:val>
                                        </p:tav>
                                      </p:tavLst>
                                    </p:anim>
                                    <p:animEffect transition="in" filter="fade">
                                      <p:cBhvr>
                                        <p:cTn id="33" dur="500"/>
                                        <p:tgtEl>
                                          <p:spTgt spid="111">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111">
                                            <p:txEl>
                                              <p:pRg st="8" end="8"/>
                                            </p:txEl>
                                          </p:spTgt>
                                        </p:tgtEl>
                                        <p:attrNameLst>
                                          <p:attrName>style.visibility</p:attrName>
                                        </p:attrNameLst>
                                      </p:cBhvr>
                                      <p:to>
                                        <p:strVal val="visible"/>
                                      </p:to>
                                    </p:set>
                                    <p:anim calcmode="lin" valueType="num">
                                      <p:cBhvr>
                                        <p:cTn id="38" dur="500" fill="hold"/>
                                        <p:tgtEl>
                                          <p:spTgt spid="111">
                                            <p:txEl>
                                              <p:pRg st="8" end="8"/>
                                            </p:txEl>
                                          </p:spTgt>
                                        </p:tgtEl>
                                        <p:attrNameLst>
                                          <p:attrName>ppt_w</p:attrName>
                                        </p:attrNameLst>
                                      </p:cBhvr>
                                      <p:tavLst>
                                        <p:tav tm="0">
                                          <p:val>
                                            <p:fltVal val="0"/>
                                          </p:val>
                                        </p:tav>
                                        <p:tav tm="100000">
                                          <p:val>
                                            <p:strVal val="#ppt_w"/>
                                          </p:val>
                                        </p:tav>
                                      </p:tavLst>
                                    </p:anim>
                                    <p:anim calcmode="lin" valueType="num">
                                      <p:cBhvr>
                                        <p:cTn id="39" dur="500" fill="hold"/>
                                        <p:tgtEl>
                                          <p:spTgt spid="111">
                                            <p:txEl>
                                              <p:pRg st="8" end="8"/>
                                            </p:txEl>
                                          </p:spTgt>
                                        </p:tgtEl>
                                        <p:attrNameLst>
                                          <p:attrName>ppt_h</p:attrName>
                                        </p:attrNameLst>
                                      </p:cBhvr>
                                      <p:tavLst>
                                        <p:tav tm="0">
                                          <p:val>
                                            <p:fltVal val="0"/>
                                          </p:val>
                                        </p:tav>
                                        <p:tav tm="100000">
                                          <p:val>
                                            <p:strVal val="#ppt_h"/>
                                          </p:val>
                                        </p:tav>
                                      </p:tavLst>
                                    </p:anim>
                                    <p:animEffect transition="in" filter="fade">
                                      <p:cBhvr>
                                        <p:cTn id="40" dur="500"/>
                                        <p:tgtEl>
                                          <p:spTgt spid="111">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nodeType="clickEffect">
                                  <p:stCondLst>
                                    <p:cond delay="0"/>
                                  </p:stCondLst>
                                  <p:childTnLst>
                                    <p:set>
                                      <p:cBhvr>
                                        <p:cTn id="44" dur="1" fill="hold">
                                          <p:stCondLst>
                                            <p:cond delay="0"/>
                                          </p:stCondLst>
                                        </p:cTn>
                                        <p:tgtEl>
                                          <p:spTgt spid="111">
                                            <p:txEl>
                                              <p:pRg st="10" end="10"/>
                                            </p:txEl>
                                          </p:spTgt>
                                        </p:tgtEl>
                                        <p:attrNameLst>
                                          <p:attrName>style.visibility</p:attrName>
                                        </p:attrNameLst>
                                      </p:cBhvr>
                                      <p:to>
                                        <p:strVal val="visible"/>
                                      </p:to>
                                    </p:set>
                                    <p:anim calcmode="lin" valueType="num">
                                      <p:cBhvr>
                                        <p:cTn id="45" dur="500" fill="hold"/>
                                        <p:tgtEl>
                                          <p:spTgt spid="111">
                                            <p:txEl>
                                              <p:pRg st="10" end="10"/>
                                            </p:txEl>
                                          </p:spTgt>
                                        </p:tgtEl>
                                        <p:attrNameLst>
                                          <p:attrName>ppt_w</p:attrName>
                                        </p:attrNameLst>
                                      </p:cBhvr>
                                      <p:tavLst>
                                        <p:tav tm="0">
                                          <p:val>
                                            <p:fltVal val="0"/>
                                          </p:val>
                                        </p:tav>
                                        <p:tav tm="100000">
                                          <p:val>
                                            <p:strVal val="#ppt_w"/>
                                          </p:val>
                                        </p:tav>
                                      </p:tavLst>
                                    </p:anim>
                                    <p:anim calcmode="lin" valueType="num">
                                      <p:cBhvr>
                                        <p:cTn id="46" dur="500" fill="hold"/>
                                        <p:tgtEl>
                                          <p:spTgt spid="111">
                                            <p:txEl>
                                              <p:pRg st="10" end="10"/>
                                            </p:txEl>
                                          </p:spTgt>
                                        </p:tgtEl>
                                        <p:attrNameLst>
                                          <p:attrName>ppt_h</p:attrName>
                                        </p:attrNameLst>
                                      </p:cBhvr>
                                      <p:tavLst>
                                        <p:tav tm="0">
                                          <p:val>
                                            <p:fltVal val="0"/>
                                          </p:val>
                                        </p:tav>
                                        <p:tav tm="100000">
                                          <p:val>
                                            <p:strVal val="#ppt_h"/>
                                          </p:val>
                                        </p:tav>
                                      </p:tavLst>
                                    </p:anim>
                                    <p:animEffect transition="in" filter="fade">
                                      <p:cBhvr>
                                        <p:cTn id="47" dur="500"/>
                                        <p:tgtEl>
                                          <p:spTgt spid="111">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nodeType="clickEffect">
                                  <p:stCondLst>
                                    <p:cond delay="0"/>
                                  </p:stCondLst>
                                  <p:childTnLst>
                                    <p:set>
                                      <p:cBhvr>
                                        <p:cTn id="51" dur="1" fill="hold">
                                          <p:stCondLst>
                                            <p:cond delay="0"/>
                                          </p:stCondLst>
                                        </p:cTn>
                                        <p:tgtEl>
                                          <p:spTgt spid="111">
                                            <p:txEl>
                                              <p:pRg st="12" end="12"/>
                                            </p:txEl>
                                          </p:spTgt>
                                        </p:tgtEl>
                                        <p:attrNameLst>
                                          <p:attrName>style.visibility</p:attrName>
                                        </p:attrNameLst>
                                      </p:cBhvr>
                                      <p:to>
                                        <p:strVal val="visible"/>
                                      </p:to>
                                    </p:set>
                                    <p:anim calcmode="lin" valueType="num">
                                      <p:cBhvr>
                                        <p:cTn id="52" dur="500" fill="hold"/>
                                        <p:tgtEl>
                                          <p:spTgt spid="111">
                                            <p:txEl>
                                              <p:pRg st="12" end="12"/>
                                            </p:txEl>
                                          </p:spTgt>
                                        </p:tgtEl>
                                        <p:attrNameLst>
                                          <p:attrName>ppt_w</p:attrName>
                                        </p:attrNameLst>
                                      </p:cBhvr>
                                      <p:tavLst>
                                        <p:tav tm="0">
                                          <p:val>
                                            <p:fltVal val="0"/>
                                          </p:val>
                                        </p:tav>
                                        <p:tav tm="100000">
                                          <p:val>
                                            <p:strVal val="#ppt_w"/>
                                          </p:val>
                                        </p:tav>
                                      </p:tavLst>
                                    </p:anim>
                                    <p:anim calcmode="lin" valueType="num">
                                      <p:cBhvr>
                                        <p:cTn id="53" dur="500" fill="hold"/>
                                        <p:tgtEl>
                                          <p:spTgt spid="111">
                                            <p:txEl>
                                              <p:pRg st="12" end="12"/>
                                            </p:txEl>
                                          </p:spTgt>
                                        </p:tgtEl>
                                        <p:attrNameLst>
                                          <p:attrName>ppt_h</p:attrName>
                                        </p:attrNameLst>
                                      </p:cBhvr>
                                      <p:tavLst>
                                        <p:tav tm="0">
                                          <p:val>
                                            <p:fltVal val="0"/>
                                          </p:val>
                                        </p:tav>
                                        <p:tav tm="100000">
                                          <p:val>
                                            <p:strVal val="#ppt_h"/>
                                          </p:val>
                                        </p:tav>
                                      </p:tavLst>
                                    </p:anim>
                                    <p:animEffect transition="in" filter="fade">
                                      <p:cBhvr>
                                        <p:cTn id="54" dur="500"/>
                                        <p:tgtEl>
                                          <p:spTgt spid="111">
                                            <p:txEl>
                                              <p:pRg st="12" end="1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nodeType="clickEffect">
                                  <p:stCondLst>
                                    <p:cond delay="0"/>
                                  </p:stCondLst>
                                  <p:childTnLst>
                                    <p:set>
                                      <p:cBhvr>
                                        <p:cTn id="58" dur="1" fill="hold">
                                          <p:stCondLst>
                                            <p:cond delay="0"/>
                                          </p:stCondLst>
                                        </p:cTn>
                                        <p:tgtEl>
                                          <p:spTgt spid="111">
                                            <p:txEl>
                                              <p:pRg st="14" end="14"/>
                                            </p:txEl>
                                          </p:spTgt>
                                        </p:tgtEl>
                                        <p:attrNameLst>
                                          <p:attrName>style.visibility</p:attrName>
                                        </p:attrNameLst>
                                      </p:cBhvr>
                                      <p:to>
                                        <p:strVal val="visible"/>
                                      </p:to>
                                    </p:set>
                                    <p:anim calcmode="lin" valueType="num">
                                      <p:cBhvr>
                                        <p:cTn id="59" dur="500" fill="hold"/>
                                        <p:tgtEl>
                                          <p:spTgt spid="111">
                                            <p:txEl>
                                              <p:pRg st="14" end="14"/>
                                            </p:txEl>
                                          </p:spTgt>
                                        </p:tgtEl>
                                        <p:attrNameLst>
                                          <p:attrName>ppt_w</p:attrName>
                                        </p:attrNameLst>
                                      </p:cBhvr>
                                      <p:tavLst>
                                        <p:tav tm="0">
                                          <p:val>
                                            <p:fltVal val="0"/>
                                          </p:val>
                                        </p:tav>
                                        <p:tav tm="100000">
                                          <p:val>
                                            <p:strVal val="#ppt_w"/>
                                          </p:val>
                                        </p:tav>
                                      </p:tavLst>
                                    </p:anim>
                                    <p:anim calcmode="lin" valueType="num">
                                      <p:cBhvr>
                                        <p:cTn id="60" dur="500" fill="hold"/>
                                        <p:tgtEl>
                                          <p:spTgt spid="111">
                                            <p:txEl>
                                              <p:pRg st="14" end="14"/>
                                            </p:txEl>
                                          </p:spTgt>
                                        </p:tgtEl>
                                        <p:attrNameLst>
                                          <p:attrName>ppt_h</p:attrName>
                                        </p:attrNameLst>
                                      </p:cBhvr>
                                      <p:tavLst>
                                        <p:tav tm="0">
                                          <p:val>
                                            <p:fltVal val="0"/>
                                          </p:val>
                                        </p:tav>
                                        <p:tav tm="100000">
                                          <p:val>
                                            <p:strVal val="#ppt_h"/>
                                          </p:val>
                                        </p:tav>
                                      </p:tavLst>
                                    </p:anim>
                                    <p:animEffect transition="in" filter="fade">
                                      <p:cBhvr>
                                        <p:cTn id="61" dur="500"/>
                                        <p:tgtEl>
                                          <p:spTgt spid="111">
                                            <p:txEl>
                                              <p:pRg st="14" end="1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nodeType="clickEffect">
                                  <p:stCondLst>
                                    <p:cond delay="0"/>
                                  </p:stCondLst>
                                  <p:childTnLst>
                                    <p:set>
                                      <p:cBhvr>
                                        <p:cTn id="65" dur="1" fill="hold">
                                          <p:stCondLst>
                                            <p:cond delay="0"/>
                                          </p:stCondLst>
                                        </p:cTn>
                                        <p:tgtEl>
                                          <p:spTgt spid="111">
                                            <p:txEl>
                                              <p:pRg st="16" end="16"/>
                                            </p:txEl>
                                          </p:spTgt>
                                        </p:tgtEl>
                                        <p:attrNameLst>
                                          <p:attrName>style.visibility</p:attrName>
                                        </p:attrNameLst>
                                      </p:cBhvr>
                                      <p:to>
                                        <p:strVal val="visible"/>
                                      </p:to>
                                    </p:set>
                                    <p:anim calcmode="lin" valueType="num">
                                      <p:cBhvr>
                                        <p:cTn id="66" dur="500" fill="hold"/>
                                        <p:tgtEl>
                                          <p:spTgt spid="111">
                                            <p:txEl>
                                              <p:pRg st="16" end="16"/>
                                            </p:txEl>
                                          </p:spTgt>
                                        </p:tgtEl>
                                        <p:attrNameLst>
                                          <p:attrName>ppt_w</p:attrName>
                                        </p:attrNameLst>
                                      </p:cBhvr>
                                      <p:tavLst>
                                        <p:tav tm="0">
                                          <p:val>
                                            <p:fltVal val="0"/>
                                          </p:val>
                                        </p:tav>
                                        <p:tav tm="100000">
                                          <p:val>
                                            <p:strVal val="#ppt_w"/>
                                          </p:val>
                                        </p:tav>
                                      </p:tavLst>
                                    </p:anim>
                                    <p:anim calcmode="lin" valueType="num">
                                      <p:cBhvr>
                                        <p:cTn id="67" dur="500" fill="hold"/>
                                        <p:tgtEl>
                                          <p:spTgt spid="111">
                                            <p:txEl>
                                              <p:pRg st="16" end="16"/>
                                            </p:txEl>
                                          </p:spTgt>
                                        </p:tgtEl>
                                        <p:attrNameLst>
                                          <p:attrName>ppt_h</p:attrName>
                                        </p:attrNameLst>
                                      </p:cBhvr>
                                      <p:tavLst>
                                        <p:tav tm="0">
                                          <p:val>
                                            <p:fltVal val="0"/>
                                          </p:val>
                                        </p:tav>
                                        <p:tav tm="100000">
                                          <p:val>
                                            <p:strVal val="#ppt_h"/>
                                          </p:val>
                                        </p:tav>
                                      </p:tavLst>
                                    </p:anim>
                                    <p:animEffect transition="in" filter="fade">
                                      <p:cBhvr>
                                        <p:cTn id="68" dur="500"/>
                                        <p:tgtEl>
                                          <p:spTgt spid="111">
                                            <p:txEl>
                                              <p:pRg st="16" end="16"/>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nodeType="clickEffect">
                                  <p:stCondLst>
                                    <p:cond delay="0"/>
                                  </p:stCondLst>
                                  <p:childTnLst>
                                    <p:set>
                                      <p:cBhvr>
                                        <p:cTn id="72" dur="1" fill="hold">
                                          <p:stCondLst>
                                            <p:cond delay="0"/>
                                          </p:stCondLst>
                                        </p:cTn>
                                        <p:tgtEl>
                                          <p:spTgt spid="111">
                                            <p:txEl>
                                              <p:pRg st="18" end="18"/>
                                            </p:txEl>
                                          </p:spTgt>
                                        </p:tgtEl>
                                        <p:attrNameLst>
                                          <p:attrName>style.visibility</p:attrName>
                                        </p:attrNameLst>
                                      </p:cBhvr>
                                      <p:to>
                                        <p:strVal val="visible"/>
                                      </p:to>
                                    </p:set>
                                    <p:anim calcmode="lin" valueType="num">
                                      <p:cBhvr>
                                        <p:cTn id="73" dur="500" fill="hold"/>
                                        <p:tgtEl>
                                          <p:spTgt spid="111">
                                            <p:txEl>
                                              <p:pRg st="18" end="18"/>
                                            </p:txEl>
                                          </p:spTgt>
                                        </p:tgtEl>
                                        <p:attrNameLst>
                                          <p:attrName>ppt_w</p:attrName>
                                        </p:attrNameLst>
                                      </p:cBhvr>
                                      <p:tavLst>
                                        <p:tav tm="0">
                                          <p:val>
                                            <p:fltVal val="0"/>
                                          </p:val>
                                        </p:tav>
                                        <p:tav tm="100000">
                                          <p:val>
                                            <p:strVal val="#ppt_w"/>
                                          </p:val>
                                        </p:tav>
                                      </p:tavLst>
                                    </p:anim>
                                    <p:anim calcmode="lin" valueType="num">
                                      <p:cBhvr>
                                        <p:cTn id="74" dur="500" fill="hold"/>
                                        <p:tgtEl>
                                          <p:spTgt spid="111">
                                            <p:txEl>
                                              <p:pRg st="18" end="18"/>
                                            </p:txEl>
                                          </p:spTgt>
                                        </p:tgtEl>
                                        <p:attrNameLst>
                                          <p:attrName>ppt_h</p:attrName>
                                        </p:attrNameLst>
                                      </p:cBhvr>
                                      <p:tavLst>
                                        <p:tav tm="0">
                                          <p:val>
                                            <p:fltVal val="0"/>
                                          </p:val>
                                        </p:tav>
                                        <p:tav tm="100000">
                                          <p:val>
                                            <p:strVal val="#ppt_h"/>
                                          </p:val>
                                        </p:tav>
                                      </p:tavLst>
                                    </p:anim>
                                    <p:animEffect transition="in" filter="fade">
                                      <p:cBhvr>
                                        <p:cTn id="75" dur="500"/>
                                        <p:tgtEl>
                                          <p:spTgt spid="111">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Shape 111"/>
          <p:cNvSpPr txBox="1">
            <a:spLocks noGrp="1"/>
          </p:cNvSpPr>
          <p:nvPr>
            <p:ph type="body" idx="1"/>
          </p:nvPr>
        </p:nvSpPr>
        <p:spPr>
          <a:xfrm>
            <a:off x="251520" y="1131590"/>
            <a:ext cx="8640960" cy="3600400"/>
          </a:xfrm>
          <a:prstGeom prst="rect">
            <a:avLst/>
          </a:prstGeom>
        </p:spPr>
        <p:txBody>
          <a:bodyPr lIns="91425" tIns="91425" rIns="91425" bIns="91425" anchor="t" anchorCtr="0">
            <a:noAutofit/>
          </a:bodyPr>
          <a:lstStyle/>
          <a:p>
            <a:pPr marL="457200" lvl="0" indent="-228600">
              <a:buNone/>
            </a:pPr>
            <a:r>
              <a:rPr lang="en-US" sz="1400" b="1" dirty="0" smtClean="0">
                <a:solidFill>
                  <a:schemeClr val="tx1">
                    <a:lumMod val="50000"/>
                    <a:lumOff val="50000"/>
                  </a:schemeClr>
                </a:solidFill>
                <a:latin typeface="Estrangelo Edessa" panose="03080600000000000000" pitchFamily="66" charset="0"/>
                <a:cs typeface="Estrangelo Edessa" panose="03080600000000000000" pitchFamily="66" charset="0"/>
              </a:rPr>
              <a:t>PROVIDERS OF CONSUMMATE SOLUTIONS TO THE CLIENTS IN THE AREAS OF:</a:t>
            </a:r>
          </a:p>
          <a:p>
            <a:pPr marL="457200" lvl="0" indent="-228600">
              <a:buNone/>
            </a:pPr>
            <a:endParaRPr lang="en-US" sz="1200" b="1" dirty="0" smtClean="0">
              <a:solidFill>
                <a:schemeClr val="tx1">
                  <a:lumMod val="50000"/>
                  <a:lumOff val="50000"/>
                </a:schemeClr>
              </a:solidFill>
              <a:latin typeface="Estrangelo Edessa" panose="03080600000000000000" pitchFamily="66" charset="0"/>
              <a:cs typeface="Estrangelo Edessa" panose="03080600000000000000" pitchFamily="66" charset="0"/>
            </a:endParaRPr>
          </a:p>
          <a:p>
            <a:pPr algn="just" eaLnBrk="1" hangingPunct="1">
              <a:lnSpc>
                <a:spcPct val="80000"/>
              </a:lnSpc>
              <a:buClr>
                <a:schemeClr val="tx1"/>
              </a:buClr>
              <a:buSzPct val="99000"/>
              <a:buFont typeface="Wingdings" pitchFamily="2" charset="2"/>
              <a:buChar char="ü"/>
              <a:defRPr/>
            </a:pPr>
            <a:r>
              <a:rPr lang="en-US" sz="1200" dirty="0" smtClean="0">
                <a:solidFill>
                  <a:schemeClr val="tx2">
                    <a:lumMod val="25000"/>
                  </a:schemeClr>
                </a:solidFill>
                <a:latin typeface="Estrangelo Edessa" panose="03080600000000000000" pitchFamily="66" charset="0"/>
                <a:cs typeface="Estrangelo Edessa" panose="03080600000000000000" pitchFamily="66" charset="0"/>
              </a:rPr>
              <a:t>  </a:t>
            </a:r>
            <a:r>
              <a:rPr lang="en-US" sz="1400" dirty="0" smtClean="0">
                <a:solidFill>
                  <a:schemeClr val="tx2">
                    <a:lumMod val="25000"/>
                  </a:schemeClr>
                </a:solidFill>
                <a:latin typeface="Estrangelo Edessa" panose="03080600000000000000" pitchFamily="66" charset="0"/>
                <a:cs typeface="Estrangelo Edessa" panose="03080600000000000000" pitchFamily="66" charset="0"/>
              </a:rPr>
              <a:t>AUDITS   LIKE:</a:t>
            </a:r>
          </a:p>
          <a:p>
            <a:pPr algn="just" eaLnBrk="1" hangingPunct="1">
              <a:lnSpc>
                <a:spcPct val="80000"/>
              </a:lnSpc>
              <a:buClr>
                <a:schemeClr val="tx1"/>
              </a:buClr>
              <a:buSzPct val="99000"/>
              <a:buNone/>
              <a:defRPr/>
            </a:pPr>
            <a:endParaRPr lang="en-US" sz="1400" dirty="0" smtClean="0">
              <a:solidFill>
                <a:schemeClr val="tx2">
                  <a:lumMod val="25000"/>
                </a:schemeClr>
              </a:solidFill>
              <a:latin typeface="Estrangelo Edessa" panose="03080600000000000000" pitchFamily="66" charset="0"/>
              <a:cs typeface="Estrangelo Edessa" panose="03080600000000000000" pitchFamily="66" charset="0"/>
            </a:endParaRPr>
          </a:p>
          <a:p>
            <a:pPr algn="just" eaLnBrk="1" hangingPunct="1">
              <a:lnSpc>
                <a:spcPct val="80000"/>
              </a:lnSpc>
              <a:buClr>
                <a:schemeClr val="tx1"/>
              </a:buClr>
              <a:buSzPct val="99000"/>
              <a:buFont typeface="Wingdings" pitchFamily="2" charset="2"/>
              <a:buChar char="ü"/>
              <a:defRPr/>
            </a:pPr>
            <a:r>
              <a:rPr lang="en-US" sz="1400" dirty="0" smtClean="0">
                <a:solidFill>
                  <a:schemeClr val="tx2">
                    <a:lumMod val="25000"/>
                  </a:schemeClr>
                </a:solidFill>
                <a:latin typeface="Estrangelo Edessa" panose="03080600000000000000" pitchFamily="66" charset="0"/>
                <a:cs typeface="Estrangelo Edessa" panose="03080600000000000000" pitchFamily="66" charset="0"/>
              </a:rPr>
              <a:t>  HR AUDITS  &amp; HR INTEGRATIONS (for Merger, Demerger, Acquisition)</a:t>
            </a:r>
          </a:p>
          <a:p>
            <a:pPr algn="just" eaLnBrk="1" hangingPunct="1">
              <a:lnSpc>
                <a:spcPct val="80000"/>
              </a:lnSpc>
              <a:buClr>
                <a:schemeClr val="tx1"/>
              </a:buClr>
              <a:buSzPct val="99000"/>
              <a:buNone/>
              <a:defRPr/>
            </a:pPr>
            <a:endParaRPr lang="en-US" sz="1400" dirty="0" smtClean="0">
              <a:solidFill>
                <a:schemeClr val="tx2">
                  <a:lumMod val="25000"/>
                </a:schemeClr>
              </a:solidFill>
              <a:latin typeface="Estrangelo Edessa" panose="03080600000000000000" pitchFamily="66" charset="0"/>
              <a:cs typeface="Estrangelo Edessa" panose="03080600000000000000" pitchFamily="66" charset="0"/>
            </a:endParaRPr>
          </a:p>
          <a:p>
            <a:pPr algn="just" eaLnBrk="1" hangingPunct="1">
              <a:lnSpc>
                <a:spcPct val="80000"/>
              </a:lnSpc>
              <a:buClr>
                <a:schemeClr val="tx1"/>
              </a:buClr>
              <a:buSzPct val="99000"/>
              <a:buFont typeface="Wingdings" pitchFamily="2" charset="2"/>
              <a:buChar char="ü"/>
              <a:defRPr/>
            </a:pPr>
            <a:r>
              <a:rPr lang="en-US" sz="1400" dirty="0" smtClean="0">
                <a:solidFill>
                  <a:schemeClr val="tx2">
                    <a:lumMod val="25000"/>
                  </a:schemeClr>
                </a:solidFill>
                <a:latin typeface="Estrangelo Edessa" panose="03080600000000000000" pitchFamily="66" charset="0"/>
                <a:cs typeface="Estrangelo Edessa" panose="03080600000000000000" pitchFamily="66" charset="0"/>
              </a:rPr>
              <a:t>   ENTITY AUDITS </a:t>
            </a:r>
          </a:p>
          <a:p>
            <a:pPr algn="just" eaLnBrk="1" hangingPunct="1">
              <a:lnSpc>
                <a:spcPct val="80000"/>
              </a:lnSpc>
              <a:buClr>
                <a:schemeClr val="tx1"/>
              </a:buClr>
              <a:buSzPct val="99000"/>
              <a:buNone/>
              <a:defRPr/>
            </a:pPr>
            <a:endParaRPr lang="en-IN" sz="1400" dirty="0" smtClean="0">
              <a:solidFill>
                <a:schemeClr val="tx2">
                  <a:lumMod val="25000"/>
                </a:schemeClr>
              </a:solidFill>
              <a:latin typeface="Estrangelo Edessa" panose="03080600000000000000" pitchFamily="66" charset="0"/>
              <a:cs typeface="Estrangelo Edessa" panose="03080600000000000000" pitchFamily="66" charset="0"/>
            </a:endParaRPr>
          </a:p>
          <a:p>
            <a:pPr algn="just" eaLnBrk="1" hangingPunct="1">
              <a:lnSpc>
                <a:spcPct val="80000"/>
              </a:lnSpc>
              <a:buClr>
                <a:schemeClr val="tx1"/>
              </a:buClr>
              <a:buSzPct val="99000"/>
              <a:buFont typeface="Wingdings" pitchFamily="2" charset="2"/>
              <a:buChar char="ü"/>
              <a:defRPr/>
            </a:pPr>
            <a:r>
              <a:rPr lang="en-US" sz="1400" dirty="0" smtClean="0">
                <a:solidFill>
                  <a:schemeClr val="tx2">
                    <a:lumMod val="25000"/>
                  </a:schemeClr>
                </a:solidFill>
                <a:latin typeface="Estrangelo Edessa" panose="03080600000000000000" pitchFamily="66" charset="0"/>
                <a:cs typeface="Estrangelo Edessa" panose="03080600000000000000" pitchFamily="66" charset="0"/>
              </a:rPr>
              <a:t>  LIABILITY AUDITS ( at the time of sale or purchase of Entity) </a:t>
            </a:r>
          </a:p>
          <a:p>
            <a:pPr algn="just" eaLnBrk="1" hangingPunct="1">
              <a:lnSpc>
                <a:spcPct val="80000"/>
              </a:lnSpc>
              <a:buClr>
                <a:schemeClr val="tx1"/>
              </a:buClr>
              <a:buSzPct val="99000"/>
              <a:buFont typeface="Wingdings" pitchFamily="2" charset="2"/>
              <a:buChar char="ü"/>
              <a:defRPr/>
            </a:pPr>
            <a:endParaRPr lang="en-US" sz="1400" dirty="0">
              <a:solidFill>
                <a:schemeClr val="tx2">
                  <a:lumMod val="25000"/>
                </a:schemeClr>
              </a:solidFill>
              <a:latin typeface="Estrangelo Edessa" panose="03080600000000000000" pitchFamily="66" charset="0"/>
              <a:cs typeface="Estrangelo Edessa" panose="03080600000000000000" pitchFamily="66" charset="0"/>
            </a:endParaRPr>
          </a:p>
          <a:p>
            <a:pPr algn="just" eaLnBrk="1" hangingPunct="1">
              <a:lnSpc>
                <a:spcPct val="80000"/>
              </a:lnSpc>
              <a:buClr>
                <a:schemeClr val="tx1"/>
              </a:buClr>
              <a:buSzPct val="99000"/>
              <a:buFont typeface="Wingdings" pitchFamily="2" charset="2"/>
              <a:buChar char="ü"/>
              <a:defRPr/>
            </a:pPr>
            <a:r>
              <a:rPr lang="en-IN" sz="1400" dirty="0" smtClean="0">
                <a:solidFill>
                  <a:schemeClr val="tx2">
                    <a:lumMod val="25000"/>
                  </a:schemeClr>
                </a:solidFill>
                <a:latin typeface="Estrangelo Edessa" panose="03080600000000000000" pitchFamily="66" charset="0"/>
                <a:cs typeface="Estrangelo Edessa" panose="03080600000000000000" pitchFamily="66" charset="0"/>
              </a:rPr>
              <a:t>  IR AUDITS</a:t>
            </a:r>
          </a:p>
          <a:p>
            <a:pPr algn="just" eaLnBrk="1" hangingPunct="1">
              <a:lnSpc>
                <a:spcPct val="80000"/>
              </a:lnSpc>
              <a:buClr>
                <a:schemeClr val="tx1"/>
              </a:buClr>
              <a:buSzPct val="99000"/>
              <a:buFont typeface="Wingdings" pitchFamily="2" charset="2"/>
              <a:buChar char="ü"/>
              <a:defRPr/>
            </a:pPr>
            <a:endParaRPr lang="en-US" sz="1400" dirty="0" smtClean="0">
              <a:solidFill>
                <a:schemeClr val="tx2">
                  <a:lumMod val="25000"/>
                </a:schemeClr>
              </a:solidFill>
              <a:latin typeface="Estrangelo Edessa" panose="03080600000000000000" pitchFamily="66" charset="0"/>
              <a:cs typeface="Estrangelo Edessa" panose="03080600000000000000" pitchFamily="66" charset="0"/>
            </a:endParaRPr>
          </a:p>
          <a:p>
            <a:pPr algn="just" eaLnBrk="1" hangingPunct="1">
              <a:lnSpc>
                <a:spcPct val="80000"/>
              </a:lnSpc>
              <a:buClr>
                <a:schemeClr val="tx1"/>
              </a:buClr>
              <a:buSzPct val="99000"/>
              <a:buFont typeface="Wingdings" pitchFamily="2" charset="2"/>
              <a:buChar char="ü"/>
              <a:defRPr/>
            </a:pPr>
            <a:r>
              <a:rPr lang="en-US" sz="1400" dirty="0" smtClean="0">
                <a:solidFill>
                  <a:schemeClr val="tx2">
                    <a:lumMod val="25000"/>
                  </a:schemeClr>
                </a:solidFill>
                <a:latin typeface="Estrangelo Edessa" panose="03080600000000000000" pitchFamily="66" charset="0"/>
                <a:cs typeface="Estrangelo Edessa" panose="03080600000000000000" pitchFamily="66" charset="0"/>
              </a:rPr>
              <a:t>  SUPPLIER AUDIT </a:t>
            </a:r>
          </a:p>
          <a:p>
            <a:pPr algn="just" eaLnBrk="1" hangingPunct="1">
              <a:lnSpc>
                <a:spcPct val="80000"/>
              </a:lnSpc>
              <a:buClr>
                <a:schemeClr val="tx1"/>
              </a:buClr>
              <a:buSzPct val="99000"/>
              <a:buFont typeface="Wingdings" pitchFamily="2" charset="2"/>
              <a:buChar char="ü"/>
              <a:defRPr/>
            </a:pPr>
            <a:endParaRPr lang="en-US" sz="1400" dirty="0">
              <a:solidFill>
                <a:schemeClr val="tx2">
                  <a:lumMod val="25000"/>
                </a:schemeClr>
              </a:solidFill>
              <a:latin typeface="Estrangelo Edessa" panose="03080600000000000000" pitchFamily="66" charset="0"/>
              <a:cs typeface="Estrangelo Edessa" panose="03080600000000000000" pitchFamily="66" charset="0"/>
            </a:endParaRPr>
          </a:p>
          <a:p>
            <a:pPr algn="just" eaLnBrk="1" hangingPunct="1">
              <a:lnSpc>
                <a:spcPct val="80000"/>
              </a:lnSpc>
              <a:buClr>
                <a:schemeClr val="tx1"/>
              </a:buClr>
              <a:buSzPct val="99000"/>
              <a:buFont typeface="Wingdings" pitchFamily="2" charset="2"/>
              <a:buChar char="ü"/>
              <a:defRPr/>
            </a:pPr>
            <a:r>
              <a:rPr lang="en-US" sz="1400" dirty="0" smtClean="0">
                <a:solidFill>
                  <a:schemeClr val="tx2">
                    <a:lumMod val="25000"/>
                  </a:schemeClr>
                </a:solidFill>
                <a:latin typeface="Estrangelo Edessa" panose="03080600000000000000" pitchFamily="66" charset="0"/>
                <a:cs typeface="Estrangelo Edessa" panose="03080600000000000000" pitchFamily="66" charset="0"/>
              </a:rPr>
              <a:t>  VENDOR COMPLIANCE AUDIT</a:t>
            </a:r>
          </a:p>
          <a:p>
            <a:pPr algn="just" eaLnBrk="1" hangingPunct="1">
              <a:lnSpc>
                <a:spcPct val="80000"/>
              </a:lnSpc>
              <a:buClr>
                <a:schemeClr val="tx1"/>
              </a:buClr>
              <a:buSzPct val="99000"/>
              <a:buFont typeface="Wingdings" pitchFamily="2" charset="2"/>
              <a:buChar char="ü"/>
              <a:defRPr/>
            </a:pPr>
            <a:endParaRPr lang="en-US" sz="1400" dirty="0">
              <a:solidFill>
                <a:schemeClr val="tx2">
                  <a:lumMod val="25000"/>
                </a:schemeClr>
              </a:solidFill>
              <a:latin typeface="Estrangelo Edessa" panose="03080600000000000000" pitchFamily="66" charset="0"/>
              <a:cs typeface="Estrangelo Edessa" panose="03080600000000000000" pitchFamily="66" charset="0"/>
            </a:endParaRPr>
          </a:p>
          <a:p>
            <a:pPr algn="just" eaLnBrk="1" hangingPunct="1">
              <a:lnSpc>
                <a:spcPct val="80000"/>
              </a:lnSpc>
              <a:buClr>
                <a:schemeClr val="tx1"/>
              </a:buClr>
              <a:buSzPct val="99000"/>
              <a:buFont typeface="Wingdings" pitchFamily="2" charset="2"/>
              <a:buChar char="ü"/>
              <a:defRPr/>
            </a:pPr>
            <a:r>
              <a:rPr lang="en-US" sz="1400" dirty="0" smtClean="0">
                <a:solidFill>
                  <a:schemeClr val="tx2">
                    <a:lumMod val="25000"/>
                  </a:schemeClr>
                </a:solidFill>
                <a:latin typeface="Estrangelo Edessa" panose="03080600000000000000" pitchFamily="66" charset="0"/>
                <a:cs typeface="Estrangelo Edessa" panose="03080600000000000000" pitchFamily="66" charset="0"/>
              </a:rPr>
              <a:t>  COMPANY STATUTORY COMPLIANCE AUDIT  </a:t>
            </a:r>
          </a:p>
        </p:txBody>
      </p:sp>
      <p:sp>
        <p:nvSpPr>
          <p:cNvPr id="11" name="Title 1"/>
          <p:cNvSpPr txBox="1">
            <a:spLocks/>
          </p:cNvSpPr>
          <p:nvPr/>
        </p:nvSpPr>
        <p:spPr>
          <a:xfrm>
            <a:off x="251520" y="267494"/>
            <a:ext cx="8640960" cy="428628"/>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chemeClr val="bg1">
                    <a:lumMod val="50000"/>
                  </a:schemeClr>
                </a:solidFill>
                <a:effectLst/>
                <a:uLnTx/>
                <a:uFillTx/>
                <a:latin typeface="Estrangelo Edessa" panose="03080600000000000000" pitchFamily="66" charset="0"/>
                <a:cs typeface="Estrangelo Edessa" panose="03080600000000000000" pitchFamily="66" charset="0"/>
                <a:sym typeface="Arial"/>
              </a:rPr>
              <a:t>WHAT WE</a:t>
            </a:r>
            <a:r>
              <a:rPr kumimoji="0" lang="en-US" sz="2400" b="1" i="0" u="none" strike="noStrike" kern="0" cap="none" spc="0" normalizeH="0" noProof="0" dirty="0" smtClean="0">
                <a:ln>
                  <a:noFill/>
                </a:ln>
                <a:solidFill>
                  <a:schemeClr val="bg1">
                    <a:lumMod val="50000"/>
                  </a:schemeClr>
                </a:solidFill>
                <a:effectLst/>
                <a:uLnTx/>
                <a:uFillTx/>
                <a:latin typeface="Estrangelo Edessa" panose="03080600000000000000" pitchFamily="66" charset="0"/>
                <a:cs typeface="Estrangelo Edessa" panose="03080600000000000000" pitchFamily="66" charset="0"/>
                <a:sym typeface="Arial"/>
              </a:rPr>
              <a:t> DO</a:t>
            </a:r>
            <a:r>
              <a:rPr kumimoji="0" lang="en-US" sz="2400" b="1" i="0" u="none" strike="noStrike" kern="0" cap="none" spc="0" normalizeH="0" baseline="0" noProof="0" dirty="0" smtClean="0">
                <a:ln>
                  <a:noFill/>
                </a:ln>
                <a:solidFill>
                  <a:schemeClr val="bg1">
                    <a:lumMod val="50000"/>
                  </a:schemeClr>
                </a:solidFill>
                <a:effectLst/>
                <a:uLnTx/>
                <a:uFillTx/>
                <a:latin typeface="Estrangelo Edessa" panose="03080600000000000000" pitchFamily="66" charset="0"/>
                <a:cs typeface="Estrangelo Edessa" panose="03080600000000000000" pitchFamily="66" charset="0"/>
                <a:sym typeface="Arial"/>
              </a:rPr>
              <a:t> </a:t>
            </a:r>
          </a:p>
        </p:txBody>
      </p:sp>
      <p:sp>
        <p:nvSpPr>
          <p:cNvPr id="5" name="Footer Placeholder 5"/>
          <p:cNvSpPr txBox="1">
            <a:spLocks/>
          </p:cNvSpPr>
          <p:nvPr/>
        </p:nvSpPr>
        <p:spPr>
          <a:xfrm>
            <a:off x="6300192" y="4803998"/>
            <a:ext cx="2675696" cy="19663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i="0" u="none" strike="noStrike" kern="0" cap="none" spc="0" normalizeH="0" baseline="0" noProof="0" dirty="0" smtClean="0">
                <a:ln>
                  <a:noFill/>
                </a:ln>
                <a:solidFill>
                  <a:srgbClr val="000000"/>
                </a:solidFill>
                <a:effectLst/>
                <a:uLnTx/>
                <a:uFillTx/>
                <a:latin typeface="Estrangelo Edessa" panose="03080600000000000000" pitchFamily="66" charset="0"/>
                <a:cs typeface="Estrangelo Edessa" panose="03080600000000000000" pitchFamily="66" charset="0"/>
                <a:sym typeface="Arial"/>
              </a:rPr>
              <a:t>WWW.VMLEGALASSOCIATES.COM</a:t>
            </a:r>
            <a:endParaRPr kumimoji="0" lang="en-GB" sz="1050" i="0" u="none" strike="noStrike" kern="0" cap="none" spc="0" normalizeH="0" baseline="0" noProof="0" dirty="0">
              <a:ln>
                <a:noFill/>
              </a:ln>
              <a:solidFill>
                <a:srgbClr val="000000"/>
              </a:solidFill>
              <a:effectLst/>
              <a:uLnTx/>
              <a:uFillTx/>
              <a:latin typeface="Estrangelo Edessa" panose="03080600000000000000" pitchFamily="66" charset="0"/>
              <a:cs typeface="Estrangelo Edessa" panose="03080600000000000000" pitchFamily="66" charset="0"/>
              <a:sym typeface="Arial"/>
            </a:endParaRPr>
          </a:p>
        </p:txBody>
      </p:sp>
    </p:spTree>
    <p:extLst>
      <p:ext uri="{BB962C8B-B14F-4D97-AF65-F5344CB8AC3E}">
        <p14:creationId xmlns:p14="http://schemas.microsoft.com/office/powerpoint/2010/main" val="75261255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1">
                                            <p:txEl>
                                              <p:pRg st="0" end="0"/>
                                            </p:txEl>
                                          </p:spTgt>
                                        </p:tgtEl>
                                        <p:attrNameLst>
                                          <p:attrName>style.visibility</p:attrName>
                                        </p:attrNameLst>
                                      </p:cBhvr>
                                      <p:to>
                                        <p:strVal val="visible"/>
                                      </p:to>
                                    </p:set>
                                    <p:animEffect transition="in" filter="barn(inVertical)">
                                      <p:cBhvr>
                                        <p:cTn id="12" dur="500"/>
                                        <p:tgtEl>
                                          <p:spTgt spid="1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11">
                                            <p:txEl>
                                              <p:pRg st="2" end="2"/>
                                            </p:txEl>
                                          </p:spTgt>
                                        </p:tgtEl>
                                        <p:attrNameLst>
                                          <p:attrName>style.visibility</p:attrName>
                                        </p:attrNameLst>
                                      </p:cBhvr>
                                      <p:to>
                                        <p:strVal val="visible"/>
                                      </p:to>
                                    </p:set>
                                    <p:anim calcmode="lin" valueType="num">
                                      <p:cBhvr>
                                        <p:cTn id="17" dur="500" fill="hold"/>
                                        <p:tgtEl>
                                          <p:spTgt spid="111">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111">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111">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111">
                                            <p:txEl>
                                              <p:pRg st="4" end="4"/>
                                            </p:txEl>
                                          </p:spTgt>
                                        </p:tgtEl>
                                        <p:attrNameLst>
                                          <p:attrName>style.visibility</p:attrName>
                                        </p:attrNameLst>
                                      </p:cBhvr>
                                      <p:to>
                                        <p:strVal val="visible"/>
                                      </p:to>
                                    </p:set>
                                    <p:anim calcmode="lin" valueType="num">
                                      <p:cBhvr>
                                        <p:cTn id="24" dur="500" fill="hold"/>
                                        <p:tgtEl>
                                          <p:spTgt spid="111">
                                            <p:txEl>
                                              <p:pRg st="4" end="4"/>
                                            </p:txEl>
                                          </p:spTgt>
                                        </p:tgtEl>
                                        <p:attrNameLst>
                                          <p:attrName>ppt_w</p:attrName>
                                        </p:attrNameLst>
                                      </p:cBhvr>
                                      <p:tavLst>
                                        <p:tav tm="0">
                                          <p:val>
                                            <p:fltVal val="0"/>
                                          </p:val>
                                        </p:tav>
                                        <p:tav tm="100000">
                                          <p:val>
                                            <p:strVal val="#ppt_w"/>
                                          </p:val>
                                        </p:tav>
                                      </p:tavLst>
                                    </p:anim>
                                    <p:anim calcmode="lin" valueType="num">
                                      <p:cBhvr>
                                        <p:cTn id="25" dur="500" fill="hold"/>
                                        <p:tgtEl>
                                          <p:spTgt spid="111">
                                            <p:txEl>
                                              <p:pRg st="4" end="4"/>
                                            </p:txEl>
                                          </p:spTgt>
                                        </p:tgtEl>
                                        <p:attrNameLst>
                                          <p:attrName>ppt_h</p:attrName>
                                        </p:attrNameLst>
                                      </p:cBhvr>
                                      <p:tavLst>
                                        <p:tav tm="0">
                                          <p:val>
                                            <p:fltVal val="0"/>
                                          </p:val>
                                        </p:tav>
                                        <p:tav tm="100000">
                                          <p:val>
                                            <p:strVal val="#ppt_h"/>
                                          </p:val>
                                        </p:tav>
                                      </p:tavLst>
                                    </p:anim>
                                    <p:animEffect transition="in" filter="fade">
                                      <p:cBhvr>
                                        <p:cTn id="26" dur="500"/>
                                        <p:tgtEl>
                                          <p:spTgt spid="111">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11">
                                            <p:txEl>
                                              <p:pRg st="6" end="6"/>
                                            </p:txEl>
                                          </p:spTgt>
                                        </p:tgtEl>
                                        <p:attrNameLst>
                                          <p:attrName>style.visibility</p:attrName>
                                        </p:attrNameLst>
                                      </p:cBhvr>
                                      <p:to>
                                        <p:strVal val="visible"/>
                                      </p:to>
                                    </p:set>
                                    <p:anim calcmode="lin" valueType="num">
                                      <p:cBhvr>
                                        <p:cTn id="31" dur="500" fill="hold"/>
                                        <p:tgtEl>
                                          <p:spTgt spid="111">
                                            <p:txEl>
                                              <p:pRg st="6" end="6"/>
                                            </p:txEl>
                                          </p:spTgt>
                                        </p:tgtEl>
                                        <p:attrNameLst>
                                          <p:attrName>ppt_w</p:attrName>
                                        </p:attrNameLst>
                                      </p:cBhvr>
                                      <p:tavLst>
                                        <p:tav tm="0">
                                          <p:val>
                                            <p:fltVal val="0"/>
                                          </p:val>
                                        </p:tav>
                                        <p:tav tm="100000">
                                          <p:val>
                                            <p:strVal val="#ppt_w"/>
                                          </p:val>
                                        </p:tav>
                                      </p:tavLst>
                                    </p:anim>
                                    <p:anim calcmode="lin" valueType="num">
                                      <p:cBhvr>
                                        <p:cTn id="32" dur="500" fill="hold"/>
                                        <p:tgtEl>
                                          <p:spTgt spid="111">
                                            <p:txEl>
                                              <p:pRg st="6" end="6"/>
                                            </p:txEl>
                                          </p:spTgt>
                                        </p:tgtEl>
                                        <p:attrNameLst>
                                          <p:attrName>ppt_h</p:attrName>
                                        </p:attrNameLst>
                                      </p:cBhvr>
                                      <p:tavLst>
                                        <p:tav tm="0">
                                          <p:val>
                                            <p:fltVal val="0"/>
                                          </p:val>
                                        </p:tav>
                                        <p:tav tm="100000">
                                          <p:val>
                                            <p:strVal val="#ppt_h"/>
                                          </p:val>
                                        </p:tav>
                                      </p:tavLst>
                                    </p:anim>
                                    <p:animEffect transition="in" filter="fade">
                                      <p:cBhvr>
                                        <p:cTn id="33" dur="500"/>
                                        <p:tgtEl>
                                          <p:spTgt spid="111">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111">
                                            <p:txEl>
                                              <p:pRg st="8" end="8"/>
                                            </p:txEl>
                                          </p:spTgt>
                                        </p:tgtEl>
                                        <p:attrNameLst>
                                          <p:attrName>style.visibility</p:attrName>
                                        </p:attrNameLst>
                                      </p:cBhvr>
                                      <p:to>
                                        <p:strVal val="visible"/>
                                      </p:to>
                                    </p:set>
                                    <p:anim calcmode="lin" valueType="num">
                                      <p:cBhvr>
                                        <p:cTn id="38" dur="500" fill="hold"/>
                                        <p:tgtEl>
                                          <p:spTgt spid="111">
                                            <p:txEl>
                                              <p:pRg st="8" end="8"/>
                                            </p:txEl>
                                          </p:spTgt>
                                        </p:tgtEl>
                                        <p:attrNameLst>
                                          <p:attrName>ppt_w</p:attrName>
                                        </p:attrNameLst>
                                      </p:cBhvr>
                                      <p:tavLst>
                                        <p:tav tm="0">
                                          <p:val>
                                            <p:fltVal val="0"/>
                                          </p:val>
                                        </p:tav>
                                        <p:tav tm="100000">
                                          <p:val>
                                            <p:strVal val="#ppt_w"/>
                                          </p:val>
                                        </p:tav>
                                      </p:tavLst>
                                    </p:anim>
                                    <p:anim calcmode="lin" valueType="num">
                                      <p:cBhvr>
                                        <p:cTn id="39" dur="500" fill="hold"/>
                                        <p:tgtEl>
                                          <p:spTgt spid="111">
                                            <p:txEl>
                                              <p:pRg st="8" end="8"/>
                                            </p:txEl>
                                          </p:spTgt>
                                        </p:tgtEl>
                                        <p:attrNameLst>
                                          <p:attrName>ppt_h</p:attrName>
                                        </p:attrNameLst>
                                      </p:cBhvr>
                                      <p:tavLst>
                                        <p:tav tm="0">
                                          <p:val>
                                            <p:fltVal val="0"/>
                                          </p:val>
                                        </p:tav>
                                        <p:tav tm="100000">
                                          <p:val>
                                            <p:strVal val="#ppt_h"/>
                                          </p:val>
                                        </p:tav>
                                      </p:tavLst>
                                    </p:anim>
                                    <p:animEffect transition="in" filter="fade">
                                      <p:cBhvr>
                                        <p:cTn id="40" dur="500"/>
                                        <p:tgtEl>
                                          <p:spTgt spid="111">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nodeType="clickEffect">
                                  <p:stCondLst>
                                    <p:cond delay="0"/>
                                  </p:stCondLst>
                                  <p:childTnLst>
                                    <p:set>
                                      <p:cBhvr>
                                        <p:cTn id="44" dur="1" fill="hold">
                                          <p:stCondLst>
                                            <p:cond delay="0"/>
                                          </p:stCondLst>
                                        </p:cTn>
                                        <p:tgtEl>
                                          <p:spTgt spid="111">
                                            <p:txEl>
                                              <p:pRg st="10" end="10"/>
                                            </p:txEl>
                                          </p:spTgt>
                                        </p:tgtEl>
                                        <p:attrNameLst>
                                          <p:attrName>style.visibility</p:attrName>
                                        </p:attrNameLst>
                                      </p:cBhvr>
                                      <p:to>
                                        <p:strVal val="visible"/>
                                      </p:to>
                                    </p:set>
                                    <p:anim calcmode="lin" valueType="num">
                                      <p:cBhvr>
                                        <p:cTn id="45" dur="500" fill="hold"/>
                                        <p:tgtEl>
                                          <p:spTgt spid="111">
                                            <p:txEl>
                                              <p:pRg st="10" end="10"/>
                                            </p:txEl>
                                          </p:spTgt>
                                        </p:tgtEl>
                                        <p:attrNameLst>
                                          <p:attrName>ppt_w</p:attrName>
                                        </p:attrNameLst>
                                      </p:cBhvr>
                                      <p:tavLst>
                                        <p:tav tm="0">
                                          <p:val>
                                            <p:fltVal val="0"/>
                                          </p:val>
                                        </p:tav>
                                        <p:tav tm="100000">
                                          <p:val>
                                            <p:strVal val="#ppt_w"/>
                                          </p:val>
                                        </p:tav>
                                      </p:tavLst>
                                    </p:anim>
                                    <p:anim calcmode="lin" valueType="num">
                                      <p:cBhvr>
                                        <p:cTn id="46" dur="500" fill="hold"/>
                                        <p:tgtEl>
                                          <p:spTgt spid="111">
                                            <p:txEl>
                                              <p:pRg st="10" end="10"/>
                                            </p:txEl>
                                          </p:spTgt>
                                        </p:tgtEl>
                                        <p:attrNameLst>
                                          <p:attrName>ppt_h</p:attrName>
                                        </p:attrNameLst>
                                      </p:cBhvr>
                                      <p:tavLst>
                                        <p:tav tm="0">
                                          <p:val>
                                            <p:fltVal val="0"/>
                                          </p:val>
                                        </p:tav>
                                        <p:tav tm="100000">
                                          <p:val>
                                            <p:strVal val="#ppt_h"/>
                                          </p:val>
                                        </p:tav>
                                      </p:tavLst>
                                    </p:anim>
                                    <p:animEffect transition="in" filter="fade">
                                      <p:cBhvr>
                                        <p:cTn id="47" dur="500"/>
                                        <p:tgtEl>
                                          <p:spTgt spid="111">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nodeType="clickEffect">
                                  <p:stCondLst>
                                    <p:cond delay="0"/>
                                  </p:stCondLst>
                                  <p:childTnLst>
                                    <p:set>
                                      <p:cBhvr>
                                        <p:cTn id="51" dur="1" fill="hold">
                                          <p:stCondLst>
                                            <p:cond delay="0"/>
                                          </p:stCondLst>
                                        </p:cTn>
                                        <p:tgtEl>
                                          <p:spTgt spid="111">
                                            <p:txEl>
                                              <p:pRg st="12" end="12"/>
                                            </p:txEl>
                                          </p:spTgt>
                                        </p:tgtEl>
                                        <p:attrNameLst>
                                          <p:attrName>style.visibility</p:attrName>
                                        </p:attrNameLst>
                                      </p:cBhvr>
                                      <p:to>
                                        <p:strVal val="visible"/>
                                      </p:to>
                                    </p:set>
                                    <p:anim calcmode="lin" valueType="num">
                                      <p:cBhvr>
                                        <p:cTn id="52" dur="500" fill="hold"/>
                                        <p:tgtEl>
                                          <p:spTgt spid="111">
                                            <p:txEl>
                                              <p:pRg st="12" end="12"/>
                                            </p:txEl>
                                          </p:spTgt>
                                        </p:tgtEl>
                                        <p:attrNameLst>
                                          <p:attrName>ppt_w</p:attrName>
                                        </p:attrNameLst>
                                      </p:cBhvr>
                                      <p:tavLst>
                                        <p:tav tm="0">
                                          <p:val>
                                            <p:fltVal val="0"/>
                                          </p:val>
                                        </p:tav>
                                        <p:tav tm="100000">
                                          <p:val>
                                            <p:strVal val="#ppt_w"/>
                                          </p:val>
                                        </p:tav>
                                      </p:tavLst>
                                    </p:anim>
                                    <p:anim calcmode="lin" valueType="num">
                                      <p:cBhvr>
                                        <p:cTn id="53" dur="500" fill="hold"/>
                                        <p:tgtEl>
                                          <p:spTgt spid="111">
                                            <p:txEl>
                                              <p:pRg st="12" end="12"/>
                                            </p:txEl>
                                          </p:spTgt>
                                        </p:tgtEl>
                                        <p:attrNameLst>
                                          <p:attrName>ppt_h</p:attrName>
                                        </p:attrNameLst>
                                      </p:cBhvr>
                                      <p:tavLst>
                                        <p:tav tm="0">
                                          <p:val>
                                            <p:fltVal val="0"/>
                                          </p:val>
                                        </p:tav>
                                        <p:tav tm="100000">
                                          <p:val>
                                            <p:strVal val="#ppt_h"/>
                                          </p:val>
                                        </p:tav>
                                      </p:tavLst>
                                    </p:anim>
                                    <p:animEffect transition="in" filter="fade">
                                      <p:cBhvr>
                                        <p:cTn id="54" dur="500"/>
                                        <p:tgtEl>
                                          <p:spTgt spid="111">
                                            <p:txEl>
                                              <p:pRg st="12" end="1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nodeType="clickEffect">
                                  <p:stCondLst>
                                    <p:cond delay="0"/>
                                  </p:stCondLst>
                                  <p:childTnLst>
                                    <p:set>
                                      <p:cBhvr>
                                        <p:cTn id="58" dur="1" fill="hold">
                                          <p:stCondLst>
                                            <p:cond delay="0"/>
                                          </p:stCondLst>
                                        </p:cTn>
                                        <p:tgtEl>
                                          <p:spTgt spid="111">
                                            <p:txEl>
                                              <p:pRg st="14" end="14"/>
                                            </p:txEl>
                                          </p:spTgt>
                                        </p:tgtEl>
                                        <p:attrNameLst>
                                          <p:attrName>style.visibility</p:attrName>
                                        </p:attrNameLst>
                                      </p:cBhvr>
                                      <p:to>
                                        <p:strVal val="visible"/>
                                      </p:to>
                                    </p:set>
                                    <p:anim calcmode="lin" valueType="num">
                                      <p:cBhvr>
                                        <p:cTn id="59" dur="500" fill="hold"/>
                                        <p:tgtEl>
                                          <p:spTgt spid="111">
                                            <p:txEl>
                                              <p:pRg st="14" end="14"/>
                                            </p:txEl>
                                          </p:spTgt>
                                        </p:tgtEl>
                                        <p:attrNameLst>
                                          <p:attrName>ppt_w</p:attrName>
                                        </p:attrNameLst>
                                      </p:cBhvr>
                                      <p:tavLst>
                                        <p:tav tm="0">
                                          <p:val>
                                            <p:fltVal val="0"/>
                                          </p:val>
                                        </p:tav>
                                        <p:tav tm="100000">
                                          <p:val>
                                            <p:strVal val="#ppt_w"/>
                                          </p:val>
                                        </p:tav>
                                      </p:tavLst>
                                    </p:anim>
                                    <p:anim calcmode="lin" valueType="num">
                                      <p:cBhvr>
                                        <p:cTn id="60" dur="500" fill="hold"/>
                                        <p:tgtEl>
                                          <p:spTgt spid="111">
                                            <p:txEl>
                                              <p:pRg st="14" end="14"/>
                                            </p:txEl>
                                          </p:spTgt>
                                        </p:tgtEl>
                                        <p:attrNameLst>
                                          <p:attrName>ppt_h</p:attrName>
                                        </p:attrNameLst>
                                      </p:cBhvr>
                                      <p:tavLst>
                                        <p:tav tm="0">
                                          <p:val>
                                            <p:fltVal val="0"/>
                                          </p:val>
                                        </p:tav>
                                        <p:tav tm="100000">
                                          <p:val>
                                            <p:strVal val="#ppt_h"/>
                                          </p:val>
                                        </p:tav>
                                      </p:tavLst>
                                    </p:anim>
                                    <p:animEffect transition="in" filter="fade">
                                      <p:cBhvr>
                                        <p:cTn id="61" dur="500"/>
                                        <p:tgtEl>
                                          <p:spTgt spid="111">
                                            <p:txEl>
                                              <p:pRg st="14" end="1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nodeType="clickEffect">
                                  <p:stCondLst>
                                    <p:cond delay="0"/>
                                  </p:stCondLst>
                                  <p:childTnLst>
                                    <p:set>
                                      <p:cBhvr>
                                        <p:cTn id="65" dur="1" fill="hold">
                                          <p:stCondLst>
                                            <p:cond delay="0"/>
                                          </p:stCondLst>
                                        </p:cTn>
                                        <p:tgtEl>
                                          <p:spTgt spid="111">
                                            <p:txEl>
                                              <p:pRg st="16" end="16"/>
                                            </p:txEl>
                                          </p:spTgt>
                                        </p:tgtEl>
                                        <p:attrNameLst>
                                          <p:attrName>style.visibility</p:attrName>
                                        </p:attrNameLst>
                                      </p:cBhvr>
                                      <p:to>
                                        <p:strVal val="visible"/>
                                      </p:to>
                                    </p:set>
                                    <p:anim calcmode="lin" valueType="num">
                                      <p:cBhvr>
                                        <p:cTn id="66" dur="500" fill="hold"/>
                                        <p:tgtEl>
                                          <p:spTgt spid="111">
                                            <p:txEl>
                                              <p:pRg st="16" end="16"/>
                                            </p:txEl>
                                          </p:spTgt>
                                        </p:tgtEl>
                                        <p:attrNameLst>
                                          <p:attrName>ppt_w</p:attrName>
                                        </p:attrNameLst>
                                      </p:cBhvr>
                                      <p:tavLst>
                                        <p:tav tm="0">
                                          <p:val>
                                            <p:fltVal val="0"/>
                                          </p:val>
                                        </p:tav>
                                        <p:tav tm="100000">
                                          <p:val>
                                            <p:strVal val="#ppt_w"/>
                                          </p:val>
                                        </p:tav>
                                      </p:tavLst>
                                    </p:anim>
                                    <p:anim calcmode="lin" valueType="num">
                                      <p:cBhvr>
                                        <p:cTn id="67" dur="500" fill="hold"/>
                                        <p:tgtEl>
                                          <p:spTgt spid="111">
                                            <p:txEl>
                                              <p:pRg st="16" end="16"/>
                                            </p:txEl>
                                          </p:spTgt>
                                        </p:tgtEl>
                                        <p:attrNameLst>
                                          <p:attrName>ppt_h</p:attrName>
                                        </p:attrNameLst>
                                      </p:cBhvr>
                                      <p:tavLst>
                                        <p:tav tm="0">
                                          <p:val>
                                            <p:fltVal val="0"/>
                                          </p:val>
                                        </p:tav>
                                        <p:tav tm="100000">
                                          <p:val>
                                            <p:strVal val="#ppt_h"/>
                                          </p:val>
                                        </p:tav>
                                      </p:tavLst>
                                    </p:anim>
                                    <p:animEffect transition="in" filter="fade">
                                      <p:cBhvr>
                                        <p:cTn id="68" dur="500"/>
                                        <p:tgtEl>
                                          <p:spTgt spid="111">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Shape 111"/>
          <p:cNvSpPr txBox="1">
            <a:spLocks noGrp="1"/>
          </p:cNvSpPr>
          <p:nvPr>
            <p:ph type="body" idx="1"/>
          </p:nvPr>
        </p:nvSpPr>
        <p:spPr>
          <a:xfrm>
            <a:off x="251520" y="1131590"/>
            <a:ext cx="8640960" cy="3600400"/>
          </a:xfrm>
          <a:prstGeom prst="rect">
            <a:avLst/>
          </a:prstGeom>
        </p:spPr>
        <p:txBody>
          <a:bodyPr lIns="91425" tIns="91425" rIns="91425" bIns="91425" anchor="t" anchorCtr="0">
            <a:noAutofit/>
          </a:bodyPr>
          <a:lstStyle/>
          <a:p>
            <a:pPr marL="457200" lvl="0" indent="-228600">
              <a:buNone/>
            </a:pPr>
            <a:r>
              <a:rPr lang="en-US" sz="1400" b="1" dirty="0" smtClean="0">
                <a:solidFill>
                  <a:schemeClr val="tx1">
                    <a:lumMod val="50000"/>
                    <a:lumOff val="50000"/>
                  </a:schemeClr>
                </a:solidFill>
                <a:latin typeface="Estrangelo Edessa" panose="03080600000000000000" pitchFamily="66" charset="0"/>
                <a:cs typeface="Estrangelo Edessa" panose="03080600000000000000" pitchFamily="66" charset="0"/>
              </a:rPr>
              <a:t>PROVIDERS OF CONSUMMATE SOLUTIONS TO THE CLIENTS IN THE AREAS OF:</a:t>
            </a:r>
          </a:p>
          <a:p>
            <a:pPr marL="457200" lvl="0" indent="-228600">
              <a:buNone/>
            </a:pPr>
            <a:endParaRPr lang="en-US" sz="1200" b="1" dirty="0" smtClean="0">
              <a:solidFill>
                <a:schemeClr val="tx1">
                  <a:lumMod val="50000"/>
                  <a:lumOff val="50000"/>
                </a:schemeClr>
              </a:solidFill>
              <a:latin typeface="Estrangelo Edessa" panose="03080600000000000000" pitchFamily="66" charset="0"/>
              <a:cs typeface="Estrangelo Edessa" panose="03080600000000000000" pitchFamily="66" charset="0"/>
            </a:endParaRPr>
          </a:p>
          <a:p>
            <a:pPr algn="ctr" eaLnBrk="1" hangingPunct="1">
              <a:lnSpc>
                <a:spcPct val="80000"/>
              </a:lnSpc>
              <a:buClr>
                <a:schemeClr val="tx1"/>
              </a:buClr>
              <a:buSzPct val="99000"/>
              <a:buFont typeface="Wingdings" pitchFamily="2" charset="2"/>
              <a:buChar char="ü"/>
              <a:defRPr/>
            </a:pPr>
            <a:r>
              <a:rPr lang="en-US" sz="2400" b="1" dirty="0" smtClean="0">
                <a:solidFill>
                  <a:schemeClr val="tx2">
                    <a:lumMod val="25000"/>
                  </a:schemeClr>
                </a:solidFill>
                <a:latin typeface="Estrangelo Edessa" panose="03080600000000000000" pitchFamily="66" charset="0"/>
                <a:cs typeface="Estrangelo Edessa" panose="03080600000000000000" pitchFamily="66" charset="0"/>
              </a:rPr>
              <a:t>  </a:t>
            </a:r>
            <a:r>
              <a:rPr lang="en-US" sz="2400" b="1" dirty="0" smtClean="0">
                <a:solidFill>
                  <a:schemeClr val="tx2">
                    <a:lumMod val="25000"/>
                  </a:schemeClr>
                </a:solidFill>
                <a:latin typeface="Estrangelo Edessa" panose="03080600000000000000" pitchFamily="66" charset="0"/>
                <a:cs typeface="Estrangelo Edessa" panose="03080600000000000000" pitchFamily="66" charset="0"/>
              </a:rPr>
              <a:t>TRAINING AND DEVELOPMENTS:</a:t>
            </a:r>
            <a:endParaRPr lang="en-US" sz="2800" b="1" dirty="0" smtClean="0">
              <a:solidFill>
                <a:schemeClr val="tx2">
                  <a:lumMod val="25000"/>
                </a:schemeClr>
              </a:solidFill>
              <a:latin typeface="Estrangelo Edessa" panose="03080600000000000000" pitchFamily="66" charset="0"/>
              <a:cs typeface="Estrangelo Edessa" panose="03080600000000000000" pitchFamily="66" charset="0"/>
            </a:endParaRPr>
          </a:p>
          <a:p>
            <a:pPr algn="just" eaLnBrk="1" hangingPunct="1">
              <a:lnSpc>
                <a:spcPct val="80000"/>
              </a:lnSpc>
              <a:buClr>
                <a:schemeClr val="tx1"/>
              </a:buClr>
              <a:buSzPct val="99000"/>
              <a:buNone/>
              <a:defRPr/>
            </a:pPr>
            <a:endParaRPr lang="en-US" sz="1400" dirty="0" smtClean="0">
              <a:solidFill>
                <a:schemeClr val="tx2">
                  <a:lumMod val="25000"/>
                </a:schemeClr>
              </a:solidFill>
              <a:latin typeface="Estrangelo Edessa" panose="03080600000000000000" pitchFamily="66" charset="0"/>
              <a:cs typeface="Estrangelo Edessa" panose="03080600000000000000" pitchFamily="66" charset="0"/>
            </a:endParaRPr>
          </a:p>
          <a:p>
            <a:pPr algn="just" eaLnBrk="1" hangingPunct="1">
              <a:lnSpc>
                <a:spcPct val="80000"/>
              </a:lnSpc>
              <a:buClr>
                <a:schemeClr val="tx1"/>
              </a:buClr>
              <a:buSzPct val="99000"/>
              <a:buFont typeface="Wingdings" pitchFamily="2" charset="2"/>
              <a:buChar char="ü"/>
              <a:defRPr/>
            </a:pPr>
            <a:r>
              <a:rPr lang="en-US" sz="1400" dirty="0" smtClean="0">
                <a:solidFill>
                  <a:schemeClr val="tx2">
                    <a:lumMod val="25000"/>
                  </a:schemeClr>
                </a:solidFill>
                <a:latin typeface="Estrangelo Edessa" panose="03080600000000000000" pitchFamily="66" charset="0"/>
                <a:cs typeface="Estrangelo Edessa" panose="03080600000000000000" pitchFamily="66" charset="0"/>
              </a:rPr>
              <a:t>  </a:t>
            </a:r>
            <a:r>
              <a:rPr lang="en-US" sz="1400" dirty="0" smtClean="0">
                <a:solidFill>
                  <a:schemeClr val="tx2">
                    <a:lumMod val="25000"/>
                  </a:schemeClr>
                </a:solidFill>
                <a:latin typeface="Estrangelo Edessa" panose="03080600000000000000" pitchFamily="66" charset="0"/>
                <a:cs typeface="Estrangelo Edessa" panose="03080600000000000000" pitchFamily="66" charset="0"/>
              </a:rPr>
              <a:t>SPECIALIZED TRAINING IN SEXUAL HARASSMENT AWARENESS PROGRAMME</a:t>
            </a:r>
            <a:endParaRPr lang="en-US" sz="1400" dirty="0" smtClean="0">
              <a:solidFill>
                <a:schemeClr val="tx2">
                  <a:lumMod val="25000"/>
                </a:schemeClr>
              </a:solidFill>
              <a:latin typeface="Estrangelo Edessa" panose="03080600000000000000" pitchFamily="66" charset="0"/>
              <a:cs typeface="Estrangelo Edessa" panose="03080600000000000000" pitchFamily="66" charset="0"/>
            </a:endParaRPr>
          </a:p>
          <a:p>
            <a:pPr algn="just" eaLnBrk="1" hangingPunct="1">
              <a:lnSpc>
                <a:spcPct val="80000"/>
              </a:lnSpc>
              <a:buClr>
                <a:schemeClr val="tx1"/>
              </a:buClr>
              <a:buSzPct val="99000"/>
              <a:buNone/>
              <a:defRPr/>
            </a:pPr>
            <a:endParaRPr lang="en-US" sz="1400" dirty="0" smtClean="0">
              <a:solidFill>
                <a:schemeClr val="tx2">
                  <a:lumMod val="25000"/>
                </a:schemeClr>
              </a:solidFill>
              <a:latin typeface="Estrangelo Edessa" panose="03080600000000000000" pitchFamily="66" charset="0"/>
              <a:cs typeface="Estrangelo Edessa" panose="03080600000000000000" pitchFamily="66" charset="0"/>
            </a:endParaRPr>
          </a:p>
          <a:p>
            <a:pPr algn="just" eaLnBrk="1" hangingPunct="1">
              <a:lnSpc>
                <a:spcPct val="80000"/>
              </a:lnSpc>
              <a:buClr>
                <a:schemeClr val="tx1"/>
              </a:buClr>
              <a:buSzPct val="99000"/>
              <a:buFont typeface="Wingdings" pitchFamily="2" charset="2"/>
              <a:buChar char="ü"/>
              <a:defRPr/>
            </a:pPr>
            <a:r>
              <a:rPr lang="en-US" sz="1400" dirty="0" smtClean="0">
                <a:solidFill>
                  <a:schemeClr val="tx2">
                    <a:lumMod val="25000"/>
                  </a:schemeClr>
                </a:solidFill>
                <a:latin typeface="Estrangelo Edessa" panose="03080600000000000000" pitchFamily="66" charset="0"/>
                <a:cs typeface="Estrangelo Edessa" panose="03080600000000000000" pitchFamily="66" charset="0"/>
              </a:rPr>
              <a:t> </a:t>
            </a:r>
            <a:r>
              <a:rPr lang="en-US" sz="1400" dirty="0" smtClean="0">
                <a:solidFill>
                  <a:schemeClr val="tx2">
                    <a:lumMod val="25000"/>
                  </a:schemeClr>
                </a:solidFill>
                <a:latin typeface="Estrangelo Edessa" panose="03080600000000000000" pitchFamily="66" charset="0"/>
                <a:cs typeface="Estrangelo Edessa" panose="03080600000000000000" pitchFamily="66" charset="0"/>
              </a:rPr>
              <a:t>SPECIALIZED TRAINING IN HANDLING OF SEXUAL HARASSMENT </a:t>
            </a:r>
            <a:r>
              <a:rPr lang="en-US" sz="1400" smtClean="0">
                <a:solidFill>
                  <a:schemeClr val="tx2">
                    <a:lumMod val="25000"/>
                  </a:schemeClr>
                </a:solidFill>
                <a:latin typeface="Estrangelo Edessa" panose="03080600000000000000" pitchFamily="66" charset="0"/>
                <a:cs typeface="Estrangelo Edessa" panose="03080600000000000000" pitchFamily="66" charset="0"/>
              </a:rPr>
              <a:t>CASES </a:t>
            </a:r>
            <a:endParaRPr lang="en-US" sz="1400" dirty="0" smtClean="0">
              <a:solidFill>
                <a:schemeClr val="tx2">
                  <a:lumMod val="25000"/>
                </a:schemeClr>
              </a:solidFill>
              <a:latin typeface="Estrangelo Edessa" panose="03080600000000000000" pitchFamily="66" charset="0"/>
              <a:cs typeface="Estrangelo Edessa" panose="03080600000000000000" pitchFamily="66" charset="0"/>
            </a:endParaRPr>
          </a:p>
          <a:p>
            <a:pPr algn="just" eaLnBrk="1" hangingPunct="1">
              <a:lnSpc>
                <a:spcPct val="80000"/>
              </a:lnSpc>
              <a:buClr>
                <a:schemeClr val="tx1"/>
              </a:buClr>
              <a:buSzPct val="99000"/>
              <a:buNone/>
              <a:defRPr/>
            </a:pPr>
            <a:endParaRPr lang="en-IN" sz="1400" dirty="0" smtClean="0">
              <a:solidFill>
                <a:schemeClr val="tx2">
                  <a:lumMod val="25000"/>
                </a:schemeClr>
              </a:solidFill>
              <a:latin typeface="Estrangelo Edessa" panose="03080600000000000000" pitchFamily="66" charset="0"/>
              <a:cs typeface="Estrangelo Edessa" panose="03080600000000000000" pitchFamily="66" charset="0"/>
            </a:endParaRPr>
          </a:p>
          <a:p>
            <a:pPr algn="just" eaLnBrk="1" hangingPunct="1">
              <a:lnSpc>
                <a:spcPct val="80000"/>
              </a:lnSpc>
              <a:buClr>
                <a:schemeClr val="tx1"/>
              </a:buClr>
              <a:buSzPct val="99000"/>
              <a:buFont typeface="Wingdings" pitchFamily="2" charset="2"/>
              <a:buChar char="ü"/>
              <a:defRPr/>
            </a:pPr>
            <a:r>
              <a:rPr lang="en-US" sz="1400" dirty="0" smtClean="0">
                <a:solidFill>
                  <a:schemeClr val="tx2">
                    <a:lumMod val="25000"/>
                  </a:schemeClr>
                </a:solidFill>
                <a:latin typeface="Estrangelo Edessa" panose="03080600000000000000" pitchFamily="66" charset="0"/>
                <a:cs typeface="Estrangelo Edessa" panose="03080600000000000000" pitchFamily="66" charset="0"/>
              </a:rPr>
              <a:t>  </a:t>
            </a:r>
            <a:r>
              <a:rPr lang="en-US" sz="1400" dirty="0" smtClean="0">
                <a:solidFill>
                  <a:schemeClr val="tx2">
                    <a:lumMod val="25000"/>
                  </a:schemeClr>
                </a:solidFill>
                <a:latin typeface="Estrangelo Edessa" panose="03080600000000000000" pitchFamily="66" charset="0"/>
                <a:cs typeface="Estrangelo Edessa" panose="03080600000000000000" pitchFamily="66" charset="0"/>
              </a:rPr>
              <a:t>SPECIALISED TRAINING ON HR COMPLIANCE MANAGEMENT </a:t>
            </a:r>
            <a:endParaRPr lang="en-US" sz="1400" dirty="0" smtClean="0">
              <a:solidFill>
                <a:schemeClr val="tx2">
                  <a:lumMod val="25000"/>
                </a:schemeClr>
              </a:solidFill>
              <a:latin typeface="Estrangelo Edessa" panose="03080600000000000000" pitchFamily="66" charset="0"/>
              <a:cs typeface="Estrangelo Edessa" panose="03080600000000000000" pitchFamily="66" charset="0"/>
            </a:endParaRPr>
          </a:p>
          <a:p>
            <a:pPr algn="just" eaLnBrk="1" hangingPunct="1">
              <a:lnSpc>
                <a:spcPct val="80000"/>
              </a:lnSpc>
              <a:buClr>
                <a:schemeClr val="tx1"/>
              </a:buClr>
              <a:buSzPct val="99000"/>
              <a:buFont typeface="Wingdings" pitchFamily="2" charset="2"/>
              <a:buChar char="ü"/>
              <a:defRPr/>
            </a:pPr>
            <a:endParaRPr lang="en-US" sz="1400" dirty="0">
              <a:solidFill>
                <a:schemeClr val="tx2">
                  <a:lumMod val="25000"/>
                </a:schemeClr>
              </a:solidFill>
              <a:latin typeface="Estrangelo Edessa" panose="03080600000000000000" pitchFamily="66" charset="0"/>
              <a:cs typeface="Estrangelo Edessa" panose="03080600000000000000" pitchFamily="66" charset="0"/>
            </a:endParaRPr>
          </a:p>
          <a:p>
            <a:pPr algn="just" eaLnBrk="1" hangingPunct="1">
              <a:lnSpc>
                <a:spcPct val="80000"/>
              </a:lnSpc>
              <a:buClr>
                <a:schemeClr val="tx1"/>
              </a:buClr>
              <a:buSzPct val="99000"/>
              <a:buFont typeface="Wingdings" pitchFamily="2" charset="2"/>
              <a:buChar char="ü"/>
              <a:defRPr/>
            </a:pPr>
            <a:r>
              <a:rPr lang="en-IN" sz="1400" dirty="0" smtClean="0">
                <a:solidFill>
                  <a:schemeClr val="tx2">
                    <a:lumMod val="25000"/>
                  </a:schemeClr>
                </a:solidFill>
                <a:latin typeface="Estrangelo Edessa" panose="03080600000000000000" pitchFamily="66" charset="0"/>
                <a:cs typeface="Estrangelo Edessa" panose="03080600000000000000" pitchFamily="66" charset="0"/>
              </a:rPr>
              <a:t>  </a:t>
            </a:r>
            <a:r>
              <a:rPr lang="en-IN" sz="1400" dirty="0" smtClean="0">
                <a:solidFill>
                  <a:schemeClr val="tx2">
                    <a:lumMod val="25000"/>
                  </a:schemeClr>
                </a:solidFill>
                <a:latin typeface="Estrangelo Edessa" panose="03080600000000000000" pitchFamily="66" charset="0"/>
                <a:cs typeface="Estrangelo Edessa" panose="03080600000000000000" pitchFamily="66" charset="0"/>
              </a:rPr>
              <a:t>TAILOR MADE PROGRAMME ON HANDLING DISCIPLINARY PROCEEDINGS </a:t>
            </a:r>
            <a:endParaRPr lang="en-IN" sz="1400" dirty="0" smtClean="0">
              <a:solidFill>
                <a:schemeClr val="tx2">
                  <a:lumMod val="25000"/>
                </a:schemeClr>
              </a:solidFill>
              <a:latin typeface="Estrangelo Edessa" panose="03080600000000000000" pitchFamily="66" charset="0"/>
              <a:cs typeface="Estrangelo Edessa" panose="03080600000000000000" pitchFamily="66" charset="0"/>
            </a:endParaRPr>
          </a:p>
          <a:p>
            <a:pPr algn="just" eaLnBrk="1" hangingPunct="1">
              <a:lnSpc>
                <a:spcPct val="80000"/>
              </a:lnSpc>
              <a:buClr>
                <a:schemeClr val="tx1"/>
              </a:buClr>
              <a:buSzPct val="99000"/>
              <a:buFont typeface="Wingdings" pitchFamily="2" charset="2"/>
              <a:buChar char="ü"/>
              <a:defRPr/>
            </a:pPr>
            <a:endParaRPr lang="en-US" sz="1400" dirty="0" smtClean="0">
              <a:solidFill>
                <a:schemeClr val="tx2">
                  <a:lumMod val="25000"/>
                </a:schemeClr>
              </a:solidFill>
              <a:latin typeface="Estrangelo Edessa" panose="03080600000000000000" pitchFamily="66" charset="0"/>
              <a:cs typeface="Estrangelo Edessa" panose="03080600000000000000" pitchFamily="66" charset="0"/>
            </a:endParaRPr>
          </a:p>
          <a:p>
            <a:pPr algn="just" eaLnBrk="1" hangingPunct="1">
              <a:lnSpc>
                <a:spcPct val="80000"/>
              </a:lnSpc>
              <a:buClr>
                <a:schemeClr val="tx1"/>
              </a:buClr>
              <a:buSzPct val="99000"/>
              <a:buFont typeface="Wingdings" pitchFamily="2" charset="2"/>
              <a:buChar char="ü"/>
              <a:defRPr/>
            </a:pPr>
            <a:r>
              <a:rPr lang="en-US" sz="1400" dirty="0" smtClean="0">
                <a:solidFill>
                  <a:schemeClr val="tx2">
                    <a:lumMod val="25000"/>
                  </a:schemeClr>
                </a:solidFill>
                <a:latin typeface="Estrangelo Edessa" panose="03080600000000000000" pitchFamily="66" charset="0"/>
                <a:cs typeface="Estrangelo Edessa" panose="03080600000000000000" pitchFamily="66" charset="0"/>
              </a:rPr>
              <a:t>  </a:t>
            </a:r>
            <a:r>
              <a:rPr lang="en-US" sz="1400" dirty="0" smtClean="0">
                <a:solidFill>
                  <a:schemeClr val="tx2">
                    <a:lumMod val="25000"/>
                  </a:schemeClr>
                </a:solidFill>
                <a:latin typeface="Estrangelo Edessa" panose="03080600000000000000" pitchFamily="66" charset="0"/>
                <a:cs typeface="Estrangelo Edessa" panose="03080600000000000000" pitchFamily="66" charset="0"/>
              </a:rPr>
              <a:t>TAILOR MADE PROGRAMME ON </a:t>
            </a:r>
            <a:r>
              <a:rPr lang="en-US" sz="1400" dirty="0" smtClean="0">
                <a:solidFill>
                  <a:schemeClr val="tx2">
                    <a:lumMod val="25000"/>
                  </a:schemeClr>
                </a:solidFill>
                <a:latin typeface="Estrangelo Edessa" panose="03080600000000000000" pitchFamily="66" charset="0"/>
                <a:cs typeface="Estrangelo Edessa" panose="03080600000000000000" pitchFamily="66" charset="0"/>
              </a:rPr>
              <a:t>CONTRACT WORKER MANAGEMENT</a:t>
            </a:r>
            <a:r>
              <a:rPr lang="en-US" sz="1400" dirty="0" smtClean="0">
                <a:solidFill>
                  <a:schemeClr val="tx2">
                    <a:lumMod val="25000"/>
                  </a:schemeClr>
                </a:solidFill>
                <a:latin typeface="Estrangelo Edessa" panose="03080600000000000000" pitchFamily="66" charset="0"/>
                <a:cs typeface="Estrangelo Edessa" panose="03080600000000000000" pitchFamily="66" charset="0"/>
              </a:rPr>
              <a:t> </a:t>
            </a:r>
            <a:endParaRPr lang="en-US" sz="1400" dirty="0" smtClean="0">
              <a:solidFill>
                <a:schemeClr val="tx2">
                  <a:lumMod val="25000"/>
                </a:schemeClr>
              </a:solidFill>
              <a:latin typeface="Estrangelo Edessa" panose="03080600000000000000" pitchFamily="66" charset="0"/>
              <a:cs typeface="Estrangelo Edessa" panose="03080600000000000000" pitchFamily="66" charset="0"/>
            </a:endParaRPr>
          </a:p>
          <a:p>
            <a:pPr algn="just" eaLnBrk="1" hangingPunct="1">
              <a:lnSpc>
                <a:spcPct val="80000"/>
              </a:lnSpc>
              <a:buClr>
                <a:schemeClr val="tx1"/>
              </a:buClr>
              <a:buSzPct val="99000"/>
              <a:buFont typeface="Wingdings" pitchFamily="2" charset="2"/>
              <a:buChar char="ü"/>
              <a:defRPr/>
            </a:pPr>
            <a:endParaRPr lang="en-US" sz="1400" dirty="0">
              <a:solidFill>
                <a:schemeClr val="tx2">
                  <a:lumMod val="25000"/>
                </a:schemeClr>
              </a:solidFill>
              <a:latin typeface="Estrangelo Edessa" panose="03080600000000000000" pitchFamily="66" charset="0"/>
              <a:cs typeface="Estrangelo Edessa" panose="03080600000000000000" pitchFamily="66" charset="0"/>
            </a:endParaRPr>
          </a:p>
          <a:p>
            <a:pPr algn="just" eaLnBrk="1" hangingPunct="1">
              <a:lnSpc>
                <a:spcPct val="80000"/>
              </a:lnSpc>
              <a:buClr>
                <a:schemeClr val="tx1"/>
              </a:buClr>
              <a:buSzPct val="99000"/>
              <a:buFont typeface="Wingdings" pitchFamily="2" charset="2"/>
              <a:buChar char="ü"/>
              <a:defRPr/>
            </a:pPr>
            <a:r>
              <a:rPr lang="en-US" sz="1400" dirty="0" smtClean="0">
                <a:solidFill>
                  <a:schemeClr val="tx2">
                    <a:lumMod val="25000"/>
                  </a:schemeClr>
                </a:solidFill>
                <a:latin typeface="Estrangelo Edessa" panose="03080600000000000000" pitchFamily="66" charset="0"/>
                <a:cs typeface="Estrangelo Edessa" panose="03080600000000000000" pitchFamily="66" charset="0"/>
              </a:rPr>
              <a:t>  </a:t>
            </a:r>
            <a:r>
              <a:rPr lang="en-US" sz="1400" dirty="0" smtClean="0">
                <a:solidFill>
                  <a:schemeClr val="tx2">
                    <a:lumMod val="25000"/>
                  </a:schemeClr>
                </a:solidFill>
                <a:latin typeface="Estrangelo Edessa" panose="03080600000000000000" pitchFamily="66" charset="0"/>
                <a:cs typeface="Estrangelo Edessa" panose="03080600000000000000" pitchFamily="66" charset="0"/>
              </a:rPr>
              <a:t> TAILOR MADE PROGRAMME ON HANDLING UNION NEGOTIATIONS AND SETTLEMENT </a:t>
            </a:r>
            <a:endParaRPr lang="en-US" sz="1400" dirty="0" smtClean="0">
              <a:solidFill>
                <a:schemeClr val="tx2">
                  <a:lumMod val="25000"/>
                </a:schemeClr>
              </a:solidFill>
              <a:latin typeface="Estrangelo Edessa" panose="03080600000000000000" pitchFamily="66" charset="0"/>
              <a:cs typeface="Estrangelo Edessa" panose="03080600000000000000" pitchFamily="66" charset="0"/>
            </a:endParaRPr>
          </a:p>
          <a:p>
            <a:pPr algn="just" eaLnBrk="1" hangingPunct="1">
              <a:lnSpc>
                <a:spcPct val="80000"/>
              </a:lnSpc>
              <a:buClr>
                <a:schemeClr val="tx1"/>
              </a:buClr>
              <a:buSzPct val="99000"/>
              <a:buFont typeface="Wingdings" pitchFamily="2" charset="2"/>
              <a:buChar char="ü"/>
              <a:defRPr/>
            </a:pPr>
            <a:endParaRPr lang="en-US" sz="1400" dirty="0">
              <a:solidFill>
                <a:schemeClr val="tx2">
                  <a:lumMod val="25000"/>
                </a:schemeClr>
              </a:solidFill>
              <a:latin typeface="Estrangelo Edessa" panose="03080600000000000000" pitchFamily="66" charset="0"/>
              <a:cs typeface="Estrangelo Edessa" panose="03080600000000000000" pitchFamily="66" charset="0"/>
            </a:endParaRPr>
          </a:p>
          <a:p>
            <a:pPr algn="just" eaLnBrk="1" hangingPunct="1">
              <a:lnSpc>
                <a:spcPct val="80000"/>
              </a:lnSpc>
              <a:buClr>
                <a:schemeClr val="tx1"/>
              </a:buClr>
              <a:buSzPct val="99000"/>
              <a:buFont typeface="Wingdings" pitchFamily="2" charset="2"/>
              <a:buChar char="ü"/>
              <a:defRPr/>
            </a:pPr>
            <a:r>
              <a:rPr lang="en-US" sz="1400" dirty="0" smtClean="0">
                <a:solidFill>
                  <a:schemeClr val="tx2">
                    <a:lumMod val="25000"/>
                  </a:schemeClr>
                </a:solidFill>
                <a:latin typeface="Estrangelo Edessa" panose="03080600000000000000" pitchFamily="66" charset="0"/>
                <a:cs typeface="Estrangelo Edessa" panose="03080600000000000000" pitchFamily="66" charset="0"/>
              </a:rPr>
              <a:t>  SPECIALISED PROGRAMME ON CHANGING TRENDS IN LABOUR LAWS  </a:t>
            </a:r>
          </a:p>
          <a:p>
            <a:pPr marL="0" indent="0" algn="just" eaLnBrk="1" hangingPunct="1">
              <a:lnSpc>
                <a:spcPct val="80000"/>
              </a:lnSpc>
              <a:buClr>
                <a:schemeClr val="tx1"/>
              </a:buClr>
              <a:buSzPct val="99000"/>
              <a:buNone/>
              <a:defRPr/>
            </a:pPr>
            <a:endParaRPr lang="en-US" sz="1400" dirty="0" smtClean="0">
              <a:solidFill>
                <a:schemeClr val="tx2">
                  <a:lumMod val="25000"/>
                </a:schemeClr>
              </a:solidFill>
              <a:latin typeface="Estrangelo Edessa" panose="03080600000000000000" pitchFamily="66" charset="0"/>
              <a:cs typeface="Estrangelo Edessa" panose="03080600000000000000" pitchFamily="66" charset="0"/>
            </a:endParaRPr>
          </a:p>
        </p:txBody>
      </p:sp>
      <p:sp>
        <p:nvSpPr>
          <p:cNvPr id="11" name="Title 1"/>
          <p:cNvSpPr txBox="1">
            <a:spLocks/>
          </p:cNvSpPr>
          <p:nvPr/>
        </p:nvSpPr>
        <p:spPr>
          <a:xfrm>
            <a:off x="251520" y="267494"/>
            <a:ext cx="8640960" cy="428628"/>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chemeClr val="bg1">
                    <a:lumMod val="50000"/>
                  </a:schemeClr>
                </a:solidFill>
                <a:effectLst/>
                <a:uLnTx/>
                <a:uFillTx/>
                <a:latin typeface="Estrangelo Edessa" panose="03080600000000000000" pitchFamily="66" charset="0"/>
                <a:cs typeface="Estrangelo Edessa" panose="03080600000000000000" pitchFamily="66" charset="0"/>
                <a:sym typeface="Arial"/>
              </a:rPr>
              <a:t>WHAT WE</a:t>
            </a:r>
            <a:r>
              <a:rPr kumimoji="0" lang="en-US" sz="2400" b="1" i="0" u="none" strike="noStrike" kern="0" cap="none" spc="0" normalizeH="0" noProof="0" dirty="0" smtClean="0">
                <a:ln>
                  <a:noFill/>
                </a:ln>
                <a:solidFill>
                  <a:schemeClr val="bg1">
                    <a:lumMod val="50000"/>
                  </a:schemeClr>
                </a:solidFill>
                <a:effectLst/>
                <a:uLnTx/>
                <a:uFillTx/>
                <a:latin typeface="Estrangelo Edessa" panose="03080600000000000000" pitchFamily="66" charset="0"/>
                <a:cs typeface="Estrangelo Edessa" panose="03080600000000000000" pitchFamily="66" charset="0"/>
                <a:sym typeface="Arial"/>
              </a:rPr>
              <a:t> DO</a:t>
            </a:r>
            <a:r>
              <a:rPr kumimoji="0" lang="en-US" sz="2400" b="1" i="0" u="none" strike="noStrike" kern="0" cap="none" spc="0" normalizeH="0" baseline="0" noProof="0" dirty="0" smtClean="0">
                <a:ln>
                  <a:noFill/>
                </a:ln>
                <a:solidFill>
                  <a:schemeClr val="bg1">
                    <a:lumMod val="50000"/>
                  </a:schemeClr>
                </a:solidFill>
                <a:effectLst/>
                <a:uLnTx/>
                <a:uFillTx/>
                <a:latin typeface="Estrangelo Edessa" panose="03080600000000000000" pitchFamily="66" charset="0"/>
                <a:cs typeface="Estrangelo Edessa" panose="03080600000000000000" pitchFamily="66" charset="0"/>
                <a:sym typeface="Arial"/>
              </a:rPr>
              <a:t> </a:t>
            </a:r>
          </a:p>
        </p:txBody>
      </p:sp>
      <p:sp>
        <p:nvSpPr>
          <p:cNvPr id="5" name="Footer Placeholder 5"/>
          <p:cNvSpPr txBox="1">
            <a:spLocks/>
          </p:cNvSpPr>
          <p:nvPr/>
        </p:nvSpPr>
        <p:spPr>
          <a:xfrm>
            <a:off x="6300192" y="4803998"/>
            <a:ext cx="2675696" cy="19663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i="0" u="none" strike="noStrike" kern="0" cap="none" spc="0" normalizeH="0" baseline="0" noProof="0" dirty="0" smtClean="0">
                <a:ln>
                  <a:noFill/>
                </a:ln>
                <a:solidFill>
                  <a:srgbClr val="000000"/>
                </a:solidFill>
                <a:effectLst/>
                <a:uLnTx/>
                <a:uFillTx/>
                <a:latin typeface="Estrangelo Edessa" panose="03080600000000000000" pitchFamily="66" charset="0"/>
                <a:cs typeface="Estrangelo Edessa" panose="03080600000000000000" pitchFamily="66" charset="0"/>
                <a:sym typeface="Arial"/>
              </a:rPr>
              <a:t>WWW.VMLEGALASSOCIATES.COM</a:t>
            </a:r>
            <a:endParaRPr kumimoji="0" lang="en-GB" sz="1050" i="0" u="none" strike="noStrike" kern="0" cap="none" spc="0" normalizeH="0" baseline="0" noProof="0" dirty="0">
              <a:ln>
                <a:noFill/>
              </a:ln>
              <a:solidFill>
                <a:srgbClr val="000000"/>
              </a:solidFill>
              <a:effectLst/>
              <a:uLnTx/>
              <a:uFillTx/>
              <a:latin typeface="Estrangelo Edessa" panose="03080600000000000000" pitchFamily="66" charset="0"/>
              <a:cs typeface="Estrangelo Edessa" panose="03080600000000000000" pitchFamily="66" charset="0"/>
              <a:sym typeface="Arial"/>
            </a:endParaRPr>
          </a:p>
        </p:txBody>
      </p:sp>
    </p:spTree>
    <p:extLst>
      <p:ext uri="{BB962C8B-B14F-4D97-AF65-F5344CB8AC3E}">
        <p14:creationId xmlns:p14="http://schemas.microsoft.com/office/powerpoint/2010/main" val="218218699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1">
                                            <p:txEl>
                                              <p:pRg st="0" end="0"/>
                                            </p:txEl>
                                          </p:spTgt>
                                        </p:tgtEl>
                                        <p:attrNameLst>
                                          <p:attrName>style.visibility</p:attrName>
                                        </p:attrNameLst>
                                      </p:cBhvr>
                                      <p:to>
                                        <p:strVal val="visible"/>
                                      </p:to>
                                    </p:set>
                                    <p:animEffect transition="in" filter="barn(inVertical)">
                                      <p:cBhvr>
                                        <p:cTn id="12" dur="500"/>
                                        <p:tgtEl>
                                          <p:spTgt spid="1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11">
                                            <p:txEl>
                                              <p:pRg st="2" end="2"/>
                                            </p:txEl>
                                          </p:spTgt>
                                        </p:tgtEl>
                                        <p:attrNameLst>
                                          <p:attrName>style.visibility</p:attrName>
                                        </p:attrNameLst>
                                      </p:cBhvr>
                                      <p:to>
                                        <p:strVal val="visible"/>
                                      </p:to>
                                    </p:set>
                                    <p:anim calcmode="lin" valueType="num">
                                      <p:cBhvr>
                                        <p:cTn id="17" dur="500" fill="hold"/>
                                        <p:tgtEl>
                                          <p:spTgt spid="111">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111">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111">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111">
                                            <p:txEl>
                                              <p:pRg st="4" end="4"/>
                                            </p:txEl>
                                          </p:spTgt>
                                        </p:tgtEl>
                                        <p:attrNameLst>
                                          <p:attrName>style.visibility</p:attrName>
                                        </p:attrNameLst>
                                      </p:cBhvr>
                                      <p:to>
                                        <p:strVal val="visible"/>
                                      </p:to>
                                    </p:set>
                                    <p:anim calcmode="lin" valueType="num">
                                      <p:cBhvr>
                                        <p:cTn id="24" dur="500" fill="hold"/>
                                        <p:tgtEl>
                                          <p:spTgt spid="111">
                                            <p:txEl>
                                              <p:pRg st="4" end="4"/>
                                            </p:txEl>
                                          </p:spTgt>
                                        </p:tgtEl>
                                        <p:attrNameLst>
                                          <p:attrName>ppt_w</p:attrName>
                                        </p:attrNameLst>
                                      </p:cBhvr>
                                      <p:tavLst>
                                        <p:tav tm="0">
                                          <p:val>
                                            <p:fltVal val="0"/>
                                          </p:val>
                                        </p:tav>
                                        <p:tav tm="100000">
                                          <p:val>
                                            <p:strVal val="#ppt_w"/>
                                          </p:val>
                                        </p:tav>
                                      </p:tavLst>
                                    </p:anim>
                                    <p:anim calcmode="lin" valueType="num">
                                      <p:cBhvr>
                                        <p:cTn id="25" dur="500" fill="hold"/>
                                        <p:tgtEl>
                                          <p:spTgt spid="111">
                                            <p:txEl>
                                              <p:pRg st="4" end="4"/>
                                            </p:txEl>
                                          </p:spTgt>
                                        </p:tgtEl>
                                        <p:attrNameLst>
                                          <p:attrName>ppt_h</p:attrName>
                                        </p:attrNameLst>
                                      </p:cBhvr>
                                      <p:tavLst>
                                        <p:tav tm="0">
                                          <p:val>
                                            <p:fltVal val="0"/>
                                          </p:val>
                                        </p:tav>
                                        <p:tav tm="100000">
                                          <p:val>
                                            <p:strVal val="#ppt_h"/>
                                          </p:val>
                                        </p:tav>
                                      </p:tavLst>
                                    </p:anim>
                                    <p:animEffect transition="in" filter="fade">
                                      <p:cBhvr>
                                        <p:cTn id="26" dur="500"/>
                                        <p:tgtEl>
                                          <p:spTgt spid="111">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11">
                                            <p:txEl>
                                              <p:pRg st="6" end="6"/>
                                            </p:txEl>
                                          </p:spTgt>
                                        </p:tgtEl>
                                        <p:attrNameLst>
                                          <p:attrName>style.visibility</p:attrName>
                                        </p:attrNameLst>
                                      </p:cBhvr>
                                      <p:to>
                                        <p:strVal val="visible"/>
                                      </p:to>
                                    </p:set>
                                    <p:anim calcmode="lin" valueType="num">
                                      <p:cBhvr>
                                        <p:cTn id="31" dur="500" fill="hold"/>
                                        <p:tgtEl>
                                          <p:spTgt spid="111">
                                            <p:txEl>
                                              <p:pRg st="6" end="6"/>
                                            </p:txEl>
                                          </p:spTgt>
                                        </p:tgtEl>
                                        <p:attrNameLst>
                                          <p:attrName>ppt_w</p:attrName>
                                        </p:attrNameLst>
                                      </p:cBhvr>
                                      <p:tavLst>
                                        <p:tav tm="0">
                                          <p:val>
                                            <p:fltVal val="0"/>
                                          </p:val>
                                        </p:tav>
                                        <p:tav tm="100000">
                                          <p:val>
                                            <p:strVal val="#ppt_w"/>
                                          </p:val>
                                        </p:tav>
                                      </p:tavLst>
                                    </p:anim>
                                    <p:anim calcmode="lin" valueType="num">
                                      <p:cBhvr>
                                        <p:cTn id="32" dur="500" fill="hold"/>
                                        <p:tgtEl>
                                          <p:spTgt spid="111">
                                            <p:txEl>
                                              <p:pRg st="6" end="6"/>
                                            </p:txEl>
                                          </p:spTgt>
                                        </p:tgtEl>
                                        <p:attrNameLst>
                                          <p:attrName>ppt_h</p:attrName>
                                        </p:attrNameLst>
                                      </p:cBhvr>
                                      <p:tavLst>
                                        <p:tav tm="0">
                                          <p:val>
                                            <p:fltVal val="0"/>
                                          </p:val>
                                        </p:tav>
                                        <p:tav tm="100000">
                                          <p:val>
                                            <p:strVal val="#ppt_h"/>
                                          </p:val>
                                        </p:tav>
                                      </p:tavLst>
                                    </p:anim>
                                    <p:animEffect transition="in" filter="fade">
                                      <p:cBhvr>
                                        <p:cTn id="33" dur="500"/>
                                        <p:tgtEl>
                                          <p:spTgt spid="111">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111">
                                            <p:txEl>
                                              <p:pRg st="8" end="8"/>
                                            </p:txEl>
                                          </p:spTgt>
                                        </p:tgtEl>
                                        <p:attrNameLst>
                                          <p:attrName>style.visibility</p:attrName>
                                        </p:attrNameLst>
                                      </p:cBhvr>
                                      <p:to>
                                        <p:strVal val="visible"/>
                                      </p:to>
                                    </p:set>
                                    <p:anim calcmode="lin" valueType="num">
                                      <p:cBhvr>
                                        <p:cTn id="38" dur="500" fill="hold"/>
                                        <p:tgtEl>
                                          <p:spTgt spid="111">
                                            <p:txEl>
                                              <p:pRg st="8" end="8"/>
                                            </p:txEl>
                                          </p:spTgt>
                                        </p:tgtEl>
                                        <p:attrNameLst>
                                          <p:attrName>ppt_w</p:attrName>
                                        </p:attrNameLst>
                                      </p:cBhvr>
                                      <p:tavLst>
                                        <p:tav tm="0">
                                          <p:val>
                                            <p:fltVal val="0"/>
                                          </p:val>
                                        </p:tav>
                                        <p:tav tm="100000">
                                          <p:val>
                                            <p:strVal val="#ppt_w"/>
                                          </p:val>
                                        </p:tav>
                                      </p:tavLst>
                                    </p:anim>
                                    <p:anim calcmode="lin" valueType="num">
                                      <p:cBhvr>
                                        <p:cTn id="39" dur="500" fill="hold"/>
                                        <p:tgtEl>
                                          <p:spTgt spid="111">
                                            <p:txEl>
                                              <p:pRg st="8" end="8"/>
                                            </p:txEl>
                                          </p:spTgt>
                                        </p:tgtEl>
                                        <p:attrNameLst>
                                          <p:attrName>ppt_h</p:attrName>
                                        </p:attrNameLst>
                                      </p:cBhvr>
                                      <p:tavLst>
                                        <p:tav tm="0">
                                          <p:val>
                                            <p:fltVal val="0"/>
                                          </p:val>
                                        </p:tav>
                                        <p:tav tm="100000">
                                          <p:val>
                                            <p:strVal val="#ppt_h"/>
                                          </p:val>
                                        </p:tav>
                                      </p:tavLst>
                                    </p:anim>
                                    <p:animEffect transition="in" filter="fade">
                                      <p:cBhvr>
                                        <p:cTn id="40" dur="500"/>
                                        <p:tgtEl>
                                          <p:spTgt spid="111">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nodeType="clickEffect">
                                  <p:stCondLst>
                                    <p:cond delay="0"/>
                                  </p:stCondLst>
                                  <p:childTnLst>
                                    <p:set>
                                      <p:cBhvr>
                                        <p:cTn id="44" dur="1" fill="hold">
                                          <p:stCondLst>
                                            <p:cond delay="0"/>
                                          </p:stCondLst>
                                        </p:cTn>
                                        <p:tgtEl>
                                          <p:spTgt spid="111">
                                            <p:txEl>
                                              <p:pRg st="10" end="10"/>
                                            </p:txEl>
                                          </p:spTgt>
                                        </p:tgtEl>
                                        <p:attrNameLst>
                                          <p:attrName>style.visibility</p:attrName>
                                        </p:attrNameLst>
                                      </p:cBhvr>
                                      <p:to>
                                        <p:strVal val="visible"/>
                                      </p:to>
                                    </p:set>
                                    <p:anim calcmode="lin" valueType="num">
                                      <p:cBhvr>
                                        <p:cTn id="45" dur="500" fill="hold"/>
                                        <p:tgtEl>
                                          <p:spTgt spid="111">
                                            <p:txEl>
                                              <p:pRg st="10" end="10"/>
                                            </p:txEl>
                                          </p:spTgt>
                                        </p:tgtEl>
                                        <p:attrNameLst>
                                          <p:attrName>ppt_w</p:attrName>
                                        </p:attrNameLst>
                                      </p:cBhvr>
                                      <p:tavLst>
                                        <p:tav tm="0">
                                          <p:val>
                                            <p:fltVal val="0"/>
                                          </p:val>
                                        </p:tav>
                                        <p:tav tm="100000">
                                          <p:val>
                                            <p:strVal val="#ppt_w"/>
                                          </p:val>
                                        </p:tav>
                                      </p:tavLst>
                                    </p:anim>
                                    <p:anim calcmode="lin" valueType="num">
                                      <p:cBhvr>
                                        <p:cTn id="46" dur="500" fill="hold"/>
                                        <p:tgtEl>
                                          <p:spTgt spid="111">
                                            <p:txEl>
                                              <p:pRg st="10" end="10"/>
                                            </p:txEl>
                                          </p:spTgt>
                                        </p:tgtEl>
                                        <p:attrNameLst>
                                          <p:attrName>ppt_h</p:attrName>
                                        </p:attrNameLst>
                                      </p:cBhvr>
                                      <p:tavLst>
                                        <p:tav tm="0">
                                          <p:val>
                                            <p:fltVal val="0"/>
                                          </p:val>
                                        </p:tav>
                                        <p:tav tm="100000">
                                          <p:val>
                                            <p:strVal val="#ppt_h"/>
                                          </p:val>
                                        </p:tav>
                                      </p:tavLst>
                                    </p:anim>
                                    <p:animEffect transition="in" filter="fade">
                                      <p:cBhvr>
                                        <p:cTn id="47" dur="500"/>
                                        <p:tgtEl>
                                          <p:spTgt spid="111">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nodeType="clickEffect">
                                  <p:stCondLst>
                                    <p:cond delay="0"/>
                                  </p:stCondLst>
                                  <p:childTnLst>
                                    <p:set>
                                      <p:cBhvr>
                                        <p:cTn id="51" dur="1" fill="hold">
                                          <p:stCondLst>
                                            <p:cond delay="0"/>
                                          </p:stCondLst>
                                        </p:cTn>
                                        <p:tgtEl>
                                          <p:spTgt spid="111">
                                            <p:txEl>
                                              <p:pRg st="12" end="12"/>
                                            </p:txEl>
                                          </p:spTgt>
                                        </p:tgtEl>
                                        <p:attrNameLst>
                                          <p:attrName>style.visibility</p:attrName>
                                        </p:attrNameLst>
                                      </p:cBhvr>
                                      <p:to>
                                        <p:strVal val="visible"/>
                                      </p:to>
                                    </p:set>
                                    <p:anim calcmode="lin" valueType="num">
                                      <p:cBhvr>
                                        <p:cTn id="52" dur="500" fill="hold"/>
                                        <p:tgtEl>
                                          <p:spTgt spid="111">
                                            <p:txEl>
                                              <p:pRg st="12" end="12"/>
                                            </p:txEl>
                                          </p:spTgt>
                                        </p:tgtEl>
                                        <p:attrNameLst>
                                          <p:attrName>ppt_w</p:attrName>
                                        </p:attrNameLst>
                                      </p:cBhvr>
                                      <p:tavLst>
                                        <p:tav tm="0">
                                          <p:val>
                                            <p:fltVal val="0"/>
                                          </p:val>
                                        </p:tav>
                                        <p:tav tm="100000">
                                          <p:val>
                                            <p:strVal val="#ppt_w"/>
                                          </p:val>
                                        </p:tav>
                                      </p:tavLst>
                                    </p:anim>
                                    <p:anim calcmode="lin" valueType="num">
                                      <p:cBhvr>
                                        <p:cTn id="53" dur="500" fill="hold"/>
                                        <p:tgtEl>
                                          <p:spTgt spid="111">
                                            <p:txEl>
                                              <p:pRg st="12" end="12"/>
                                            </p:txEl>
                                          </p:spTgt>
                                        </p:tgtEl>
                                        <p:attrNameLst>
                                          <p:attrName>ppt_h</p:attrName>
                                        </p:attrNameLst>
                                      </p:cBhvr>
                                      <p:tavLst>
                                        <p:tav tm="0">
                                          <p:val>
                                            <p:fltVal val="0"/>
                                          </p:val>
                                        </p:tav>
                                        <p:tav tm="100000">
                                          <p:val>
                                            <p:strVal val="#ppt_h"/>
                                          </p:val>
                                        </p:tav>
                                      </p:tavLst>
                                    </p:anim>
                                    <p:animEffect transition="in" filter="fade">
                                      <p:cBhvr>
                                        <p:cTn id="54" dur="500"/>
                                        <p:tgtEl>
                                          <p:spTgt spid="111">
                                            <p:txEl>
                                              <p:pRg st="12" end="1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nodeType="clickEffect">
                                  <p:stCondLst>
                                    <p:cond delay="0"/>
                                  </p:stCondLst>
                                  <p:childTnLst>
                                    <p:set>
                                      <p:cBhvr>
                                        <p:cTn id="58" dur="1" fill="hold">
                                          <p:stCondLst>
                                            <p:cond delay="0"/>
                                          </p:stCondLst>
                                        </p:cTn>
                                        <p:tgtEl>
                                          <p:spTgt spid="111">
                                            <p:txEl>
                                              <p:pRg st="14" end="14"/>
                                            </p:txEl>
                                          </p:spTgt>
                                        </p:tgtEl>
                                        <p:attrNameLst>
                                          <p:attrName>style.visibility</p:attrName>
                                        </p:attrNameLst>
                                      </p:cBhvr>
                                      <p:to>
                                        <p:strVal val="visible"/>
                                      </p:to>
                                    </p:set>
                                    <p:anim calcmode="lin" valueType="num">
                                      <p:cBhvr>
                                        <p:cTn id="59" dur="500" fill="hold"/>
                                        <p:tgtEl>
                                          <p:spTgt spid="111">
                                            <p:txEl>
                                              <p:pRg st="14" end="14"/>
                                            </p:txEl>
                                          </p:spTgt>
                                        </p:tgtEl>
                                        <p:attrNameLst>
                                          <p:attrName>ppt_w</p:attrName>
                                        </p:attrNameLst>
                                      </p:cBhvr>
                                      <p:tavLst>
                                        <p:tav tm="0">
                                          <p:val>
                                            <p:fltVal val="0"/>
                                          </p:val>
                                        </p:tav>
                                        <p:tav tm="100000">
                                          <p:val>
                                            <p:strVal val="#ppt_w"/>
                                          </p:val>
                                        </p:tav>
                                      </p:tavLst>
                                    </p:anim>
                                    <p:anim calcmode="lin" valueType="num">
                                      <p:cBhvr>
                                        <p:cTn id="60" dur="500" fill="hold"/>
                                        <p:tgtEl>
                                          <p:spTgt spid="111">
                                            <p:txEl>
                                              <p:pRg st="14" end="14"/>
                                            </p:txEl>
                                          </p:spTgt>
                                        </p:tgtEl>
                                        <p:attrNameLst>
                                          <p:attrName>ppt_h</p:attrName>
                                        </p:attrNameLst>
                                      </p:cBhvr>
                                      <p:tavLst>
                                        <p:tav tm="0">
                                          <p:val>
                                            <p:fltVal val="0"/>
                                          </p:val>
                                        </p:tav>
                                        <p:tav tm="100000">
                                          <p:val>
                                            <p:strVal val="#ppt_h"/>
                                          </p:val>
                                        </p:tav>
                                      </p:tavLst>
                                    </p:anim>
                                    <p:animEffect transition="in" filter="fade">
                                      <p:cBhvr>
                                        <p:cTn id="61" dur="500"/>
                                        <p:tgtEl>
                                          <p:spTgt spid="111">
                                            <p:txEl>
                                              <p:pRg st="14" end="1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nodeType="clickEffect">
                                  <p:stCondLst>
                                    <p:cond delay="0"/>
                                  </p:stCondLst>
                                  <p:childTnLst>
                                    <p:set>
                                      <p:cBhvr>
                                        <p:cTn id="65" dur="1" fill="hold">
                                          <p:stCondLst>
                                            <p:cond delay="0"/>
                                          </p:stCondLst>
                                        </p:cTn>
                                        <p:tgtEl>
                                          <p:spTgt spid="111">
                                            <p:txEl>
                                              <p:pRg st="16" end="16"/>
                                            </p:txEl>
                                          </p:spTgt>
                                        </p:tgtEl>
                                        <p:attrNameLst>
                                          <p:attrName>style.visibility</p:attrName>
                                        </p:attrNameLst>
                                      </p:cBhvr>
                                      <p:to>
                                        <p:strVal val="visible"/>
                                      </p:to>
                                    </p:set>
                                    <p:anim calcmode="lin" valueType="num">
                                      <p:cBhvr>
                                        <p:cTn id="66" dur="500" fill="hold"/>
                                        <p:tgtEl>
                                          <p:spTgt spid="111">
                                            <p:txEl>
                                              <p:pRg st="16" end="16"/>
                                            </p:txEl>
                                          </p:spTgt>
                                        </p:tgtEl>
                                        <p:attrNameLst>
                                          <p:attrName>ppt_w</p:attrName>
                                        </p:attrNameLst>
                                      </p:cBhvr>
                                      <p:tavLst>
                                        <p:tav tm="0">
                                          <p:val>
                                            <p:fltVal val="0"/>
                                          </p:val>
                                        </p:tav>
                                        <p:tav tm="100000">
                                          <p:val>
                                            <p:strVal val="#ppt_w"/>
                                          </p:val>
                                        </p:tav>
                                      </p:tavLst>
                                    </p:anim>
                                    <p:anim calcmode="lin" valueType="num">
                                      <p:cBhvr>
                                        <p:cTn id="67" dur="500" fill="hold"/>
                                        <p:tgtEl>
                                          <p:spTgt spid="111">
                                            <p:txEl>
                                              <p:pRg st="16" end="16"/>
                                            </p:txEl>
                                          </p:spTgt>
                                        </p:tgtEl>
                                        <p:attrNameLst>
                                          <p:attrName>ppt_h</p:attrName>
                                        </p:attrNameLst>
                                      </p:cBhvr>
                                      <p:tavLst>
                                        <p:tav tm="0">
                                          <p:val>
                                            <p:fltVal val="0"/>
                                          </p:val>
                                        </p:tav>
                                        <p:tav tm="100000">
                                          <p:val>
                                            <p:strVal val="#ppt_h"/>
                                          </p:val>
                                        </p:tav>
                                      </p:tavLst>
                                    </p:anim>
                                    <p:animEffect transition="in" filter="fade">
                                      <p:cBhvr>
                                        <p:cTn id="68" dur="500"/>
                                        <p:tgtEl>
                                          <p:spTgt spid="111">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251520" y="267494"/>
            <a:ext cx="8640960" cy="504056"/>
          </a:xfrm>
          <a:prstGeom prst="rect">
            <a:avLst/>
          </a:prstGeom>
        </p:spPr>
        <p:txBody>
          <a:bodyPr lIns="91425" tIns="91425" rIns="91425" bIns="91425" anchor="b" anchorCtr="0">
            <a:noAutofit/>
          </a:bodyPr>
          <a:lstStyle/>
          <a:p>
            <a:pPr lvl="0"/>
            <a:r>
              <a:rPr lang="en-US" sz="2400" b="1" dirty="0" smtClean="0">
                <a:solidFill>
                  <a:schemeClr val="tx1">
                    <a:lumMod val="50000"/>
                    <a:lumOff val="50000"/>
                  </a:schemeClr>
                </a:solidFill>
                <a:latin typeface="Estrangelo Edessa" panose="03080600000000000000" pitchFamily="66" charset="0"/>
                <a:cs typeface="Estrangelo Edessa" panose="03080600000000000000" pitchFamily="66" charset="0"/>
              </a:rPr>
              <a:t>BUSINESS VALUE ADDED SERVICES</a:t>
            </a:r>
            <a:r>
              <a:rPr lang="en-US" sz="2400" b="1" dirty="0" smtClean="0">
                <a:solidFill>
                  <a:srgbClr val="CC00CC"/>
                </a:solidFill>
                <a:latin typeface="Estrangelo Edessa" panose="03080600000000000000" pitchFamily="66" charset="0"/>
                <a:cs typeface="Estrangelo Edessa" panose="03080600000000000000" pitchFamily="66" charset="0"/>
              </a:rPr>
              <a:t> </a:t>
            </a:r>
            <a:endParaRPr lang="en" sz="2400" b="1" dirty="0">
              <a:solidFill>
                <a:srgbClr val="9C27B0"/>
              </a:solidFill>
              <a:latin typeface="Estrangelo Edessa" panose="03080600000000000000" pitchFamily="66" charset="0"/>
              <a:cs typeface="Estrangelo Edessa" panose="03080600000000000000" pitchFamily="66" charset="0"/>
            </a:endParaRPr>
          </a:p>
        </p:txBody>
      </p:sp>
      <p:sp>
        <p:nvSpPr>
          <p:cNvPr id="147" name="Shape 147"/>
          <p:cNvSpPr txBox="1">
            <a:spLocks noGrp="1"/>
          </p:cNvSpPr>
          <p:nvPr>
            <p:ph type="body" idx="1"/>
          </p:nvPr>
        </p:nvSpPr>
        <p:spPr>
          <a:xfrm>
            <a:off x="251520" y="1131590"/>
            <a:ext cx="8640960" cy="3528392"/>
          </a:xfrm>
          <a:prstGeom prst="rect">
            <a:avLst/>
          </a:prstGeom>
        </p:spPr>
        <p:txBody>
          <a:bodyPr lIns="91425" tIns="91425" rIns="91425" bIns="91425" anchor="t" anchorCtr="0">
            <a:noAutofit/>
          </a:bodyPr>
          <a:lstStyle/>
          <a:p>
            <a:pPr algn="just">
              <a:lnSpc>
                <a:spcPct val="80000"/>
              </a:lnSpc>
              <a:buClr>
                <a:schemeClr val="tx1"/>
              </a:buClr>
              <a:buSzPct val="99000"/>
              <a:buFont typeface="Wingdings" pitchFamily="2" charset="2"/>
              <a:buChar char="ü"/>
              <a:defRPr/>
            </a:pPr>
            <a:endParaRPr lang="en-US" sz="1500" dirty="0" smtClean="0">
              <a:solidFill>
                <a:schemeClr val="tx2">
                  <a:lumMod val="25000"/>
                </a:schemeClr>
              </a:solidFill>
              <a:latin typeface="Estrangelo Edessa" panose="03080600000000000000" pitchFamily="66" charset="0"/>
              <a:cs typeface="Estrangelo Edessa" panose="03080600000000000000" pitchFamily="66" charset="0"/>
            </a:endParaRPr>
          </a:p>
          <a:p>
            <a:pPr algn="just">
              <a:lnSpc>
                <a:spcPct val="80000"/>
              </a:lnSpc>
              <a:buClr>
                <a:schemeClr val="tx1"/>
              </a:buClr>
              <a:buSzPct val="99000"/>
              <a:buFont typeface="Wingdings" pitchFamily="2" charset="2"/>
              <a:buChar char="ü"/>
              <a:defRPr/>
            </a:pPr>
            <a:endParaRPr lang="en-US" sz="1500" dirty="0">
              <a:solidFill>
                <a:schemeClr val="tx2">
                  <a:lumMod val="25000"/>
                </a:schemeClr>
              </a:solidFill>
              <a:latin typeface="Estrangelo Edessa" panose="03080600000000000000" pitchFamily="66" charset="0"/>
              <a:cs typeface="Estrangelo Edessa" panose="03080600000000000000" pitchFamily="66" charset="0"/>
            </a:endParaRPr>
          </a:p>
          <a:p>
            <a:pPr algn="just">
              <a:lnSpc>
                <a:spcPct val="80000"/>
              </a:lnSpc>
              <a:buClr>
                <a:schemeClr val="tx1"/>
              </a:buClr>
              <a:buSzPct val="99000"/>
              <a:buFont typeface="Wingdings" pitchFamily="2" charset="2"/>
              <a:buChar char="ü"/>
              <a:defRPr/>
            </a:pPr>
            <a:r>
              <a:rPr lang="en-US" sz="1500" dirty="0" smtClean="0">
                <a:solidFill>
                  <a:schemeClr val="tx2">
                    <a:lumMod val="25000"/>
                  </a:schemeClr>
                </a:solidFill>
                <a:latin typeface="Estrangelo Edessa" panose="03080600000000000000" pitchFamily="66" charset="0"/>
                <a:cs typeface="Estrangelo Edessa" panose="03080600000000000000" pitchFamily="66" charset="0"/>
              </a:rPr>
              <a:t>Pre &amp; Post Merger H R Audit and Transition Support – Location wise, Level wise including documentation  </a:t>
            </a:r>
          </a:p>
          <a:p>
            <a:pPr marL="0" indent="0" algn="just">
              <a:lnSpc>
                <a:spcPct val="80000"/>
              </a:lnSpc>
              <a:buClr>
                <a:schemeClr val="tx1"/>
              </a:buClr>
              <a:buSzPct val="99000"/>
              <a:buFont typeface="Wingdings" pitchFamily="2" charset="2"/>
              <a:buChar char="ü"/>
              <a:defRPr/>
            </a:pPr>
            <a:endParaRPr lang="en-US" sz="1500" dirty="0" smtClean="0">
              <a:solidFill>
                <a:schemeClr val="tx2">
                  <a:lumMod val="25000"/>
                </a:schemeClr>
              </a:solidFill>
              <a:latin typeface="Estrangelo Edessa" panose="03080600000000000000" pitchFamily="66" charset="0"/>
              <a:cs typeface="Estrangelo Edessa" panose="03080600000000000000" pitchFamily="66" charset="0"/>
            </a:endParaRPr>
          </a:p>
          <a:p>
            <a:pPr algn="just">
              <a:lnSpc>
                <a:spcPct val="80000"/>
              </a:lnSpc>
              <a:buClr>
                <a:schemeClr val="tx1"/>
              </a:buClr>
              <a:buSzPct val="99000"/>
              <a:buFont typeface="Wingdings" pitchFamily="2" charset="2"/>
              <a:buChar char="ü"/>
              <a:defRPr/>
            </a:pPr>
            <a:r>
              <a:rPr lang="en-US" sz="1500" dirty="0" smtClean="0">
                <a:solidFill>
                  <a:schemeClr val="tx2">
                    <a:lumMod val="25000"/>
                  </a:schemeClr>
                </a:solidFill>
                <a:latin typeface="Estrangelo Edessa" panose="03080600000000000000" pitchFamily="66" charset="0"/>
                <a:cs typeface="Estrangelo Edessa" panose="03080600000000000000" pitchFamily="66" charset="0"/>
              </a:rPr>
              <a:t>Customized Compliance Services as required by the Principle or customer in adherence to their SOPs</a:t>
            </a:r>
          </a:p>
          <a:p>
            <a:pPr algn="just">
              <a:lnSpc>
                <a:spcPct val="80000"/>
              </a:lnSpc>
              <a:buClr>
                <a:schemeClr val="tx1"/>
              </a:buClr>
              <a:buSzPct val="99000"/>
              <a:buFont typeface="Wingdings" pitchFamily="2" charset="2"/>
              <a:buChar char="ü"/>
              <a:defRPr/>
            </a:pPr>
            <a:endParaRPr lang="en-US" sz="1500" dirty="0" smtClean="0">
              <a:solidFill>
                <a:schemeClr val="tx2">
                  <a:lumMod val="25000"/>
                </a:schemeClr>
              </a:solidFill>
              <a:latin typeface="Estrangelo Edessa" panose="03080600000000000000" pitchFamily="66" charset="0"/>
              <a:cs typeface="Estrangelo Edessa" panose="03080600000000000000" pitchFamily="66" charset="0"/>
            </a:endParaRPr>
          </a:p>
          <a:p>
            <a:pPr algn="just">
              <a:lnSpc>
                <a:spcPct val="80000"/>
              </a:lnSpc>
              <a:buClr>
                <a:schemeClr val="tx1"/>
              </a:buClr>
              <a:buSzPct val="99000"/>
              <a:buFont typeface="Wingdings" pitchFamily="2" charset="2"/>
              <a:buChar char="ü"/>
              <a:defRPr/>
            </a:pPr>
            <a:r>
              <a:rPr lang="en-US" sz="1500" dirty="0" smtClean="0">
                <a:solidFill>
                  <a:schemeClr val="tx2">
                    <a:lumMod val="25000"/>
                  </a:schemeClr>
                </a:solidFill>
                <a:latin typeface="Estrangelo Edessa" panose="03080600000000000000" pitchFamily="66" charset="0"/>
                <a:cs typeface="Estrangelo Edessa" panose="03080600000000000000" pitchFamily="66" charset="0"/>
              </a:rPr>
              <a:t>Legal Observation &amp; Suggestion on Business Proposal, Tenders, Projects – based on Manpower    Requirements</a:t>
            </a:r>
          </a:p>
          <a:p>
            <a:pPr marL="0" indent="0" algn="just">
              <a:lnSpc>
                <a:spcPct val="80000"/>
              </a:lnSpc>
              <a:buClr>
                <a:schemeClr val="tx1"/>
              </a:buClr>
              <a:buSzPct val="99000"/>
              <a:buFont typeface="Wingdings" pitchFamily="2" charset="2"/>
              <a:buChar char="ü"/>
              <a:defRPr/>
            </a:pPr>
            <a:endParaRPr lang="en-US" sz="1500" dirty="0" smtClean="0">
              <a:solidFill>
                <a:schemeClr val="tx2">
                  <a:lumMod val="25000"/>
                </a:schemeClr>
              </a:solidFill>
              <a:latin typeface="Estrangelo Edessa" panose="03080600000000000000" pitchFamily="66" charset="0"/>
              <a:cs typeface="Estrangelo Edessa" panose="03080600000000000000" pitchFamily="66" charset="0"/>
            </a:endParaRPr>
          </a:p>
          <a:p>
            <a:pPr algn="just">
              <a:lnSpc>
                <a:spcPct val="80000"/>
              </a:lnSpc>
              <a:buClr>
                <a:schemeClr val="tx1"/>
              </a:buClr>
              <a:buSzPct val="99000"/>
              <a:buFont typeface="Wingdings" pitchFamily="2" charset="2"/>
              <a:buChar char="ü"/>
              <a:defRPr/>
            </a:pPr>
            <a:r>
              <a:rPr lang="en-US" sz="1500" dirty="0" smtClean="0">
                <a:solidFill>
                  <a:schemeClr val="tx2">
                    <a:lumMod val="25000"/>
                  </a:schemeClr>
                </a:solidFill>
                <a:latin typeface="Estrangelo Edessa" panose="03080600000000000000" pitchFamily="66" charset="0"/>
                <a:cs typeface="Estrangelo Edessa" panose="03080600000000000000" pitchFamily="66" charset="0"/>
              </a:rPr>
              <a:t>Employee Related Risk exposure periodical &amp; specific audit on Direct / Indirect associated cost - solutions</a:t>
            </a:r>
          </a:p>
          <a:p>
            <a:pPr marL="0" indent="0" algn="just">
              <a:lnSpc>
                <a:spcPct val="80000"/>
              </a:lnSpc>
              <a:buClr>
                <a:schemeClr val="tx1"/>
              </a:buClr>
              <a:buSzPct val="99000"/>
              <a:buFont typeface="Wingdings" pitchFamily="2" charset="2"/>
              <a:buChar char="ü"/>
              <a:defRPr/>
            </a:pPr>
            <a:endParaRPr lang="en-US" sz="1500" dirty="0" smtClean="0">
              <a:solidFill>
                <a:schemeClr val="tx2">
                  <a:lumMod val="25000"/>
                </a:schemeClr>
              </a:solidFill>
              <a:latin typeface="Estrangelo Edessa" panose="03080600000000000000" pitchFamily="66" charset="0"/>
              <a:cs typeface="Estrangelo Edessa" panose="03080600000000000000" pitchFamily="66" charset="0"/>
            </a:endParaRPr>
          </a:p>
          <a:p>
            <a:pPr algn="just">
              <a:lnSpc>
                <a:spcPct val="80000"/>
              </a:lnSpc>
              <a:buClr>
                <a:schemeClr val="tx1"/>
              </a:buClr>
              <a:buSzPct val="99000"/>
              <a:buFont typeface="Wingdings" pitchFamily="2" charset="2"/>
              <a:buChar char="ü"/>
              <a:defRPr/>
            </a:pPr>
            <a:r>
              <a:rPr lang="en-US" sz="1500" dirty="0" smtClean="0">
                <a:solidFill>
                  <a:schemeClr val="tx2">
                    <a:lumMod val="25000"/>
                  </a:schemeClr>
                </a:solidFill>
                <a:latin typeface="Estrangelo Edessa" panose="03080600000000000000" pitchFamily="66" charset="0"/>
                <a:cs typeface="Estrangelo Edessa" panose="03080600000000000000" pitchFamily="66" charset="0"/>
              </a:rPr>
              <a:t>H R Interventions – Developmental Activities &amp; Legal Obligations (Ex: CTC Design, Wage Structure, Performance linked Bonus, Leave Encashment etc.) </a:t>
            </a:r>
          </a:p>
          <a:p>
            <a:pPr marL="0" indent="0" algn="just">
              <a:lnSpc>
                <a:spcPct val="80000"/>
              </a:lnSpc>
              <a:buClr>
                <a:schemeClr val="tx1"/>
              </a:buClr>
              <a:buSzPct val="99000"/>
              <a:buFont typeface="Wingdings" pitchFamily="2" charset="2"/>
              <a:buChar char="ü"/>
              <a:defRPr/>
            </a:pPr>
            <a:endParaRPr lang="en-US" sz="1500" dirty="0" smtClean="0">
              <a:solidFill>
                <a:schemeClr val="tx2">
                  <a:lumMod val="25000"/>
                </a:schemeClr>
              </a:solidFill>
              <a:latin typeface="Estrangelo Edessa" panose="03080600000000000000" pitchFamily="66" charset="0"/>
              <a:cs typeface="Estrangelo Edessa" panose="03080600000000000000" pitchFamily="66" charset="0"/>
            </a:endParaRPr>
          </a:p>
          <a:p>
            <a:pPr algn="just">
              <a:lnSpc>
                <a:spcPct val="80000"/>
              </a:lnSpc>
              <a:buClr>
                <a:schemeClr val="tx1"/>
              </a:buClr>
              <a:buSzPct val="99000"/>
              <a:buFont typeface="Wingdings" pitchFamily="2" charset="2"/>
              <a:buChar char="ü"/>
              <a:defRPr/>
            </a:pPr>
            <a:r>
              <a:rPr lang="en-US" sz="1500" dirty="0" smtClean="0">
                <a:solidFill>
                  <a:schemeClr val="tx2">
                    <a:lumMod val="25000"/>
                  </a:schemeClr>
                </a:solidFill>
                <a:latin typeface="Estrangelo Edessa" panose="03080600000000000000" pitchFamily="66" charset="0"/>
                <a:cs typeface="Estrangelo Edessa" panose="03080600000000000000" pitchFamily="66" charset="0"/>
              </a:rPr>
              <a:t>Pre &amp; Post Training Obligations and Responsibilities </a:t>
            </a:r>
          </a:p>
          <a:p>
            <a:pPr lvl="0" rtl="0">
              <a:spcBef>
                <a:spcPts val="0"/>
              </a:spcBef>
              <a:buNone/>
            </a:pPr>
            <a:r>
              <a:rPr lang="en" sz="1200" b="1" dirty="0" smtClean="0"/>
              <a:t>                                                                                                     </a:t>
            </a:r>
          </a:p>
          <a:p>
            <a:pPr lvl="0" rtl="0">
              <a:spcBef>
                <a:spcPts val="0"/>
              </a:spcBef>
              <a:buNone/>
            </a:pPr>
            <a:endParaRPr lang="en" sz="1200" b="1" i="1" dirty="0">
              <a:solidFill>
                <a:schemeClr val="tx1">
                  <a:lumMod val="50000"/>
                  <a:lumOff val="50000"/>
                </a:schemeClr>
              </a:solidFill>
              <a:latin typeface="Agency FB" pitchFamily="34" charset="0"/>
            </a:endParaRPr>
          </a:p>
          <a:p>
            <a:pPr lvl="0" algn="r" rtl="0">
              <a:spcBef>
                <a:spcPts val="0"/>
              </a:spcBef>
              <a:buNone/>
            </a:pPr>
            <a:r>
              <a:rPr lang="en" sz="1200" b="1" i="1" dirty="0" smtClean="0">
                <a:solidFill>
                  <a:schemeClr val="tx1">
                    <a:lumMod val="50000"/>
                    <a:lumOff val="50000"/>
                  </a:schemeClr>
                </a:solidFill>
                <a:latin typeface="Agency FB" pitchFamily="34" charset="0"/>
              </a:rPr>
              <a:t>                                                                                                                   Continuous.....</a:t>
            </a:r>
            <a:endParaRPr lang="en" sz="1200" b="1" i="1" dirty="0">
              <a:solidFill>
                <a:schemeClr val="tx1">
                  <a:lumMod val="50000"/>
                  <a:lumOff val="50000"/>
                </a:schemeClr>
              </a:solidFill>
              <a:latin typeface="Agency FB" pitchFamily="34" charset="0"/>
            </a:endParaRPr>
          </a:p>
        </p:txBody>
      </p:sp>
      <p:sp>
        <p:nvSpPr>
          <p:cNvPr id="5" name="Footer Placeholder 5"/>
          <p:cNvSpPr txBox="1">
            <a:spLocks/>
          </p:cNvSpPr>
          <p:nvPr/>
        </p:nvSpPr>
        <p:spPr>
          <a:xfrm>
            <a:off x="6300192" y="4803998"/>
            <a:ext cx="2675696" cy="19663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i="0" u="none" strike="noStrike" kern="0" cap="none" spc="0" normalizeH="0" baseline="0" noProof="0" dirty="0" smtClean="0">
                <a:ln>
                  <a:noFill/>
                </a:ln>
                <a:solidFill>
                  <a:srgbClr val="000000"/>
                </a:solidFill>
                <a:effectLst/>
                <a:uLnTx/>
                <a:uFillTx/>
                <a:latin typeface="Estrangelo Edessa" panose="03080600000000000000" pitchFamily="66" charset="0"/>
                <a:cs typeface="Estrangelo Edessa" panose="03080600000000000000" pitchFamily="66" charset="0"/>
                <a:sym typeface="Arial"/>
              </a:rPr>
              <a:t>WWW.VMLEGALASSOCIATES.COM</a:t>
            </a:r>
            <a:endParaRPr kumimoji="0" lang="en-GB" sz="1050" i="0" u="none" strike="noStrike" kern="0" cap="none" spc="0" normalizeH="0" baseline="0" noProof="0" dirty="0">
              <a:ln>
                <a:noFill/>
              </a:ln>
              <a:solidFill>
                <a:srgbClr val="000000"/>
              </a:solidFill>
              <a:effectLst/>
              <a:uLnTx/>
              <a:uFillTx/>
              <a:latin typeface="Estrangelo Edessa" panose="03080600000000000000" pitchFamily="66" charset="0"/>
              <a:cs typeface="Estrangelo Edessa" panose="03080600000000000000" pitchFamily="66" charset="0"/>
              <a:sym typeface="Arial"/>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circle(in)">
                                      <p:cBhvr>
                                        <p:cTn id="7" dur="2000"/>
                                        <p:tgtEl>
                                          <p:spTgt spid="14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47">
                                            <p:txEl>
                                              <p:pRg st="2" end="2"/>
                                            </p:txEl>
                                          </p:spTgt>
                                        </p:tgtEl>
                                        <p:attrNameLst>
                                          <p:attrName>style.visibility</p:attrName>
                                        </p:attrNameLst>
                                      </p:cBhvr>
                                      <p:to>
                                        <p:strVal val="visible"/>
                                      </p:to>
                                    </p:set>
                                    <p:animEffect transition="in" filter="fade">
                                      <p:cBhvr>
                                        <p:cTn id="12" dur="1000"/>
                                        <p:tgtEl>
                                          <p:spTgt spid="147">
                                            <p:txEl>
                                              <p:pRg st="2" end="2"/>
                                            </p:txEl>
                                          </p:spTgt>
                                        </p:tgtEl>
                                      </p:cBhvr>
                                    </p:animEffect>
                                    <p:anim calcmode="lin" valueType="num">
                                      <p:cBhvr>
                                        <p:cTn id="13" dur="1000" fill="hold"/>
                                        <p:tgtEl>
                                          <p:spTgt spid="14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4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47">
                                            <p:txEl>
                                              <p:pRg st="4" end="4"/>
                                            </p:txEl>
                                          </p:spTgt>
                                        </p:tgtEl>
                                        <p:attrNameLst>
                                          <p:attrName>style.visibility</p:attrName>
                                        </p:attrNameLst>
                                      </p:cBhvr>
                                      <p:to>
                                        <p:strVal val="visible"/>
                                      </p:to>
                                    </p:set>
                                    <p:animEffect transition="in" filter="fade">
                                      <p:cBhvr>
                                        <p:cTn id="19" dur="1000"/>
                                        <p:tgtEl>
                                          <p:spTgt spid="147">
                                            <p:txEl>
                                              <p:pRg st="4" end="4"/>
                                            </p:txEl>
                                          </p:spTgt>
                                        </p:tgtEl>
                                      </p:cBhvr>
                                    </p:animEffect>
                                    <p:anim calcmode="lin" valueType="num">
                                      <p:cBhvr>
                                        <p:cTn id="20" dur="1000" fill="hold"/>
                                        <p:tgtEl>
                                          <p:spTgt spid="147">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14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47">
                                            <p:txEl>
                                              <p:pRg st="6" end="6"/>
                                            </p:txEl>
                                          </p:spTgt>
                                        </p:tgtEl>
                                        <p:attrNameLst>
                                          <p:attrName>style.visibility</p:attrName>
                                        </p:attrNameLst>
                                      </p:cBhvr>
                                      <p:to>
                                        <p:strVal val="visible"/>
                                      </p:to>
                                    </p:set>
                                    <p:animEffect transition="in" filter="fade">
                                      <p:cBhvr>
                                        <p:cTn id="26" dur="1000"/>
                                        <p:tgtEl>
                                          <p:spTgt spid="147">
                                            <p:txEl>
                                              <p:pRg st="6" end="6"/>
                                            </p:txEl>
                                          </p:spTgt>
                                        </p:tgtEl>
                                      </p:cBhvr>
                                    </p:animEffect>
                                    <p:anim calcmode="lin" valueType="num">
                                      <p:cBhvr>
                                        <p:cTn id="27" dur="1000" fill="hold"/>
                                        <p:tgtEl>
                                          <p:spTgt spid="147">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14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47">
                                            <p:txEl>
                                              <p:pRg st="8" end="8"/>
                                            </p:txEl>
                                          </p:spTgt>
                                        </p:tgtEl>
                                        <p:attrNameLst>
                                          <p:attrName>style.visibility</p:attrName>
                                        </p:attrNameLst>
                                      </p:cBhvr>
                                      <p:to>
                                        <p:strVal val="visible"/>
                                      </p:to>
                                    </p:set>
                                    <p:animEffect transition="in" filter="fade">
                                      <p:cBhvr>
                                        <p:cTn id="33" dur="1000"/>
                                        <p:tgtEl>
                                          <p:spTgt spid="147">
                                            <p:txEl>
                                              <p:pRg st="8" end="8"/>
                                            </p:txEl>
                                          </p:spTgt>
                                        </p:tgtEl>
                                      </p:cBhvr>
                                    </p:animEffect>
                                    <p:anim calcmode="lin" valueType="num">
                                      <p:cBhvr>
                                        <p:cTn id="34" dur="1000" fill="hold"/>
                                        <p:tgtEl>
                                          <p:spTgt spid="147">
                                            <p:txEl>
                                              <p:pRg st="8" end="8"/>
                                            </p:txEl>
                                          </p:spTgt>
                                        </p:tgtEl>
                                        <p:attrNameLst>
                                          <p:attrName>ppt_x</p:attrName>
                                        </p:attrNameLst>
                                      </p:cBhvr>
                                      <p:tavLst>
                                        <p:tav tm="0">
                                          <p:val>
                                            <p:strVal val="#ppt_x"/>
                                          </p:val>
                                        </p:tav>
                                        <p:tav tm="100000">
                                          <p:val>
                                            <p:strVal val="#ppt_x"/>
                                          </p:val>
                                        </p:tav>
                                      </p:tavLst>
                                    </p:anim>
                                    <p:anim calcmode="lin" valueType="num">
                                      <p:cBhvr>
                                        <p:cTn id="35" dur="1000" fill="hold"/>
                                        <p:tgtEl>
                                          <p:spTgt spid="14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47">
                                            <p:txEl>
                                              <p:pRg st="10" end="10"/>
                                            </p:txEl>
                                          </p:spTgt>
                                        </p:tgtEl>
                                        <p:attrNameLst>
                                          <p:attrName>style.visibility</p:attrName>
                                        </p:attrNameLst>
                                      </p:cBhvr>
                                      <p:to>
                                        <p:strVal val="visible"/>
                                      </p:to>
                                    </p:set>
                                    <p:animEffect transition="in" filter="fade">
                                      <p:cBhvr>
                                        <p:cTn id="40" dur="1000"/>
                                        <p:tgtEl>
                                          <p:spTgt spid="147">
                                            <p:txEl>
                                              <p:pRg st="10" end="10"/>
                                            </p:txEl>
                                          </p:spTgt>
                                        </p:tgtEl>
                                      </p:cBhvr>
                                    </p:animEffect>
                                    <p:anim calcmode="lin" valueType="num">
                                      <p:cBhvr>
                                        <p:cTn id="41" dur="1000" fill="hold"/>
                                        <p:tgtEl>
                                          <p:spTgt spid="147">
                                            <p:txEl>
                                              <p:pRg st="10" end="10"/>
                                            </p:txEl>
                                          </p:spTgt>
                                        </p:tgtEl>
                                        <p:attrNameLst>
                                          <p:attrName>ppt_x</p:attrName>
                                        </p:attrNameLst>
                                      </p:cBhvr>
                                      <p:tavLst>
                                        <p:tav tm="0">
                                          <p:val>
                                            <p:strVal val="#ppt_x"/>
                                          </p:val>
                                        </p:tav>
                                        <p:tav tm="100000">
                                          <p:val>
                                            <p:strVal val="#ppt_x"/>
                                          </p:val>
                                        </p:tav>
                                      </p:tavLst>
                                    </p:anim>
                                    <p:anim calcmode="lin" valueType="num">
                                      <p:cBhvr>
                                        <p:cTn id="42" dur="1000" fill="hold"/>
                                        <p:tgtEl>
                                          <p:spTgt spid="14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47">
                                            <p:txEl>
                                              <p:pRg st="12" end="12"/>
                                            </p:txEl>
                                          </p:spTgt>
                                        </p:tgtEl>
                                        <p:attrNameLst>
                                          <p:attrName>style.visibility</p:attrName>
                                        </p:attrNameLst>
                                      </p:cBhvr>
                                      <p:to>
                                        <p:strVal val="visible"/>
                                      </p:to>
                                    </p:set>
                                    <p:animEffect transition="in" filter="fade">
                                      <p:cBhvr>
                                        <p:cTn id="47" dur="1000"/>
                                        <p:tgtEl>
                                          <p:spTgt spid="147">
                                            <p:txEl>
                                              <p:pRg st="12" end="12"/>
                                            </p:txEl>
                                          </p:spTgt>
                                        </p:tgtEl>
                                      </p:cBhvr>
                                    </p:animEffect>
                                    <p:anim calcmode="lin" valueType="num">
                                      <p:cBhvr>
                                        <p:cTn id="48" dur="1000" fill="hold"/>
                                        <p:tgtEl>
                                          <p:spTgt spid="147">
                                            <p:txEl>
                                              <p:pRg st="12" end="12"/>
                                            </p:txEl>
                                          </p:spTgt>
                                        </p:tgtEl>
                                        <p:attrNameLst>
                                          <p:attrName>ppt_x</p:attrName>
                                        </p:attrNameLst>
                                      </p:cBhvr>
                                      <p:tavLst>
                                        <p:tav tm="0">
                                          <p:val>
                                            <p:strVal val="#ppt_x"/>
                                          </p:val>
                                        </p:tav>
                                        <p:tav tm="100000">
                                          <p:val>
                                            <p:strVal val="#ppt_x"/>
                                          </p:val>
                                        </p:tav>
                                      </p:tavLst>
                                    </p:anim>
                                    <p:anim calcmode="lin" valueType="num">
                                      <p:cBhvr>
                                        <p:cTn id="49" dur="1000" fill="hold"/>
                                        <p:tgtEl>
                                          <p:spTgt spid="147">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147">
                                            <p:txEl>
                                              <p:pRg st="15" end="15"/>
                                            </p:txEl>
                                          </p:spTgt>
                                        </p:tgtEl>
                                        <p:attrNameLst>
                                          <p:attrName>style.visibility</p:attrName>
                                        </p:attrNameLst>
                                      </p:cBhvr>
                                      <p:to>
                                        <p:strVal val="visible"/>
                                      </p:to>
                                    </p:set>
                                    <p:anim calcmode="lin" valueType="num">
                                      <p:cBhvr additive="base">
                                        <p:cTn id="54" dur="500" fill="hold"/>
                                        <p:tgtEl>
                                          <p:spTgt spid="147">
                                            <p:txEl>
                                              <p:pRg st="15" end="15"/>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47">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57172"/>
            <a:ext cx="8640960" cy="409500"/>
          </a:xfrm>
        </p:spPr>
        <p:txBody>
          <a:bodyPr>
            <a:noAutofit/>
          </a:bodyPr>
          <a:lstStyle/>
          <a:p>
            <a:pPr algn="ctr"/>
            <a:r>
              <a:rPr lang="en-US" sz="2400" b="1" dirty="0" smtClean="0">
                <a:solidFill>
                  <a:schemeClr val="tx1">
                    <a:lumMod val="50000"/>
                    <a:lumOff val="50000"/>
                  </a:schemeClr>
                </a:solidFill>
                <a:latin typeface="Estrangelo Edessa" panose="03080600000000000000" pitchFamily="66" charset="0"/>
                <a:cs typeface="Estrangelo Edessa" panose="03080600000000000000" pitchFamily="66" charset="0"/>
              </a:rPr>
              <a:t>BUSINESS VALUE ADDED SERVICES</a:t>
            </a:r>
            <a:r>
              <a:rPr lang="en-US" sz="2400" b="1" dirty="0" smtClean="0">
                <a:solidFill>
                  <a:srgbClr val="CC00CC"/>
                </a:solidFill>
                <a:latin typeface="Estrangelo Edessa" panose="03080600000000000000" pitchFamily="66" charset="0"/>
                <a:cs typeface="Estrangelo Edessa" panose="03080600000000000000" pitchFamily="66" charset="0"/>
              </a:rPr>
              <a:t> </a:t>
            </a:r>
            <a:endParaRPr lang="en-IN" sz="2400" b="1" dirty="0">
              <a:latin typeface="Estrangelo Edessa" panose="03080600000000000000" pitchFamily="66" charset="0"/>
              <a:cs typeface="Estrangelo Edessa" panose="03080600000000000000" pitchFamily="66" charset="0"/>
            </a:endParaRPr>
          </a:p>
        </p:txBody>
      </p:sp>
      <p:sp>
        <p:nvSpPr>
          <p:cNvPr id="3" name="Text Placeholder 2"/>
          <p:cNvSpPr>
            <a:spLocks noGrp="1"/>
          </p:cNvSpPr>
          <p:nvPr>
            <p:ph type="body" idx="1"/>
          </p:nvPr>
        </p:nvSpPr>
        <p:spPr>
          <a:xfrm>
            <a:off x="323528" y="1131590"/>
            <a:ext cx="8496944" cy="3528392"/>
          </a:xfrm>
        </p:spPr>
        <p:txBody>
          <a:bodyPr>
            <a:normAutofit/>
          </a:bodyPr>
          <a:lstStyle/>
          <a:p>
            <a:pPr algn="ctr">
              <a:buFontTx/>
              <a:buNone/>
              <a:defRPr/>
            </a:pPr>
            <a:r>
              <a:rPr lang="en-US" altLang="en-US" sz="1600" b="1" u="sng" dirty="0" smtClean="0">
                <a:solidFill>
                  <a:schemeClr val="tx1">
                    <a:lumMod val="50000"/>
                    <a:lumOff val="50000"/>
                  </a:schemeClr>
                </a:solidFill>
                <a:latin typeface="Estrangelo Edessa" panose="03080600000000000000" pitchFamily="66" charset="0"/>
                <a:cs typeface="Estrangelo Edessa" panose="03080600000000000000" pitchFamily="66" charset="0"/>
              </a:rPr>
              <a:t>CONTRACTS &amp; SPECIAL CONTRACTS:</a:t>
            </a:r>
          </a:p>
          <a:p>
            <a:pPr algn="ctr">
              <a:buFontTx/>
              <a:buNone/>
              <a:defRPr/>
            </a:pPr>
            <a:endParaRPr lang="en-US" altLang="en-US" sz="1600" b="1" u="sng" dirty="0" smtClean="0">
              <a:solidFill>
                <a:schemeClr val="tx1">
                  <a:lumMod val="50000"/>
                  <a:lumOff val="50000"/>
                </a:schemeClr>
              </a:solidFill>
              <a:latin typeface="Estrangelo Edessa" panose="03080600000000000000" pitchFamily="66" charset="0"/>
              <a:cs typeface="Estrangelo Edessa" panose="03080600000000000000" pitchFamily="66" charset="0"/>
            </a:endParaRPr>
          </a:p>
          <a:p>
            <a:pPr marL="0" indent="0" algn="just">
              <a:buClr>
                <a:schemeClr val="tx1"/>
              </a:buClr>
              <a:buSzPct val="99000"/>
              <a:buNone/>
              <a:defRPr/>
            </a:pPr>
            <a:r>
              <a:rPr lang="en-US" altLang="en-US" sz="1500" dirty="0">
                <a:solidFill>
                  <a:schemeClr val="tx2">
                    <a:lumMod val="25000"/>
                  </a:schemeClr>
                </a:solidFill>
                <a:latin typeface="Estrangelo Edessa" panose="03080600000000000000" pitchFamily="66" charset="0"/>
                <a:cs typeface="Estrangelo Edessa" panose="03080600000000000000" pitchFamily="66" charset="0"/>
              </a:rPr>
              <a:t>Drafting , Vetting, Clearance and Constructions of Business Contract,    Agreements, MOU’s., and Master Service    Agreements with regard to:     </a:t>
            </a:r>
          </a:p>
          <a:p>
            <a:pPr algn="just">
              <a:buClr>
                <a:schemeClr val="tx1"/>
              </a:buClr>
              <a:buSzPct val="99000"/>
              <a:buFont typeface="Wingdings" pitchFamily="2" charset="2"/>
              <a:buChar char="ü"/>
              <a:defRPr/>
            </a:pPr>
            <a:r>
              <a:rPr lang="en-US" altLang="en-US" sz="1500" dirty="0">
                <a:solidFill>
                  <a:schemeClr val="tx2">
                    <a:lumMod val="25000"/>
                  </a:schemeClr>
                </a:solidFill>
                <a:latin typeface="Estrangelo Edessa" panose="03080600000000000000" pitchFamily="66" charset="0"/>
                <a:cs typeface="Estrangelo Edessa" panose="03080600000000000000" pitchFamily="66" charset="0"/>
              </a:rPr>
              <a:t>Employment &amp; Service Conditions</a:t>
            </a:r>
          </a:p>
          <a:p>
            <a:pPr algn="just">
              <a:buClr>
                <a:schemeClr val="tx1"/>
              </a:buClr>
              <a:buSzPct val="99000"/>
              <a:buFont typeface="Wingdings" pitchFamily="2" charset="2"/>
              <a:buChar char="ü"/>
              <a:defRPr/>
            </a:pPr>
            <a:r>
              <a:rPr lang="en-US" altLang="en-US" sz="1500" dirty="0">
                <a:solidFill>
                  <a:schemeClr val="tx2">
                    <a:lumMod val="25000"/>
                  </a:schemeClr>
                </a:solidFill>
                <a:latin typeface="Estrangelo Edessa" panose="03080600000000000000" pitchFamily="66" charset="0"/>
                <a:cs typeface="Estrangelo Edessa" panose="03080600000000000000" pitchFamily="66" charset="0"/>
              </a:rPr>
              <a:t>Compensation &amp; Benefits </a:t>
            </a:r>
          </a:p>
          <a:p>
            <a:pPr algn="just">
              <a:buClr>
                <a:schemeClr val="tx1"/>
              </a:buClr>
              <a:buSzPct val="99000"/>
              <a:buFont typeface="Wingdings" pitchFamily="2" charset="2"/>
              <a:buChar char="ü"/>
              <a:defRPr/>
            </a:pPr>
            <a:r>
              <a:rPr lang="en-US" altLang="en-US" sz="1500" dirty="0">
                <a:solidFill>
                  <a:schemeClr val="tx2">
                    <a:lumMod val="25000"/>
                  </a:schemeClr>
                </a:solidFill>
                <a:latin typeface="Estrangelo Edessa" panose="03080600000000000000" pitchFamily="66" charset="0"/>
                <a:cs typeface="Estrangelo Edessa" panose="03080600000000000000" pitchFamily="66" charset="0"/>
              </a:rPr>
              <a:t>Non Disclosure, Non-Solicitation , Non Circumvent and Non compete Agreements</a:t>
            </a:r>
          </a:p>
          <a:p>
            <a:pPr algn="just">
              <a:buClr>
                <a:schemeClr val="tx1"/>
              </a:buClr>
              <a:buSzPct val="99000"/>
              <a:buFont typeface="Wingdings" pitchFamily="2" charset="2"/>
              <a:buChar char="ü"/>
              <a:defRPr/>
            </a:pPr>
            <a:r>
              <a:rPr lang="en-US" altLang="en-US" sz="1500" dirty="0">
                <a:solidFill>
                  <a:schemeClr val="tx2">
                    <a:lumMod val="25000"/>
                  </a:schemeClr>
                </a:solidFill>
                <a:latin typeface="Estrangelo Edessa" panose="03080600000000000000" pitchFamily="66" charset="0"/>
                <a:cs typeface="Estrangelo Edessa" panose="03080600000000000000" pitchFamily="66" charset="0"/>
              </a:rPr>
              <a:t>Temp &amp; Contract Staffing </a:t>
            </a:r>
          </a:p>
          <a:p>
            <a:pPr algn="just">
              <a:buClr>
                <a:schemeClr val="tx1"/>
              </a:buClr>
              <a:buSzPct val="99000"/>
              <a:buFont typeface="Wingdings" pitchFamily="2" charset="2"/>
              <a:buChar char="ü"/>
              <a:defRPr/>
            </a:pPr>
            <a:r>
              <a:rPr lang="en-US" altLang="en-US" sz="1500" dirty="0">
                <a:solidFill>
                  <a:schemeClr val="tx2">
                    <a:lumMod val="25000"/>
                  </a:schemeClr>
                </a:solidFill>
                <a:latin typeface="Estrangelo Edessa" panose="03080600000000000000" pitchFamily="66" charset="0"/>
                <a:cs typeface="Estrangelo Edessa" panose="03080600000000000000" pitchFamily="66" charset="0"/>
              </a:rPr>
              <a:t>Fixed period Employment and Specific Activity Engagement  (consultant)</a:t>
            </a:r>
          </a:p>
          <a:p>
            <a:pPr algn="just">
              <a:buClr>
                <a:schemeClr val="tx1"/>
              </a:buClr>
              <a:buSzPct val="99000"/>
              <a:buFont typeface="Wingdings" pitchFamily="2" charset="2"/>
              <a:buChar char="ü"/>
              <a:defRPr/>
            </a:pPr>
            <a:r>
              <a:rPr lang="en-US" altLang="en-US" sz="1500" dirty="0">
                <a:solidFill>
                  <a:schemeClr val="tx2">
                    <a:lumMod val="25000"/>
                  </a:schemeClr>
                </a:solidFill>
                <a:latin typeface="Estrangelo Edessa" panose="03080600000000000000" pitchFamily="66" charset="0"/>
                <a:cs typeface="Estrangelo Edessa" panose="03080600000000000000" pitchFamily="66" charset="0"/>
              </a:rPr>
              <a:t>Travel &amp; Immigration </a:t>
            </a:r>
          </a:p>
          <a:p>
            <a:pPr algn="just">
              <a:buClr>
                <a:schemeClr val="tx1"/>
              </a:buClr>
              <a:buSzPct val="99000"/>
              <a:buFont typeface="Wingdings" pitchFamily="2" charset="2"/>
              <a:buChar char="ü"/>
              <a:defRPr/>
            </a:pPr>
            <a:r>
              <a:rPr lang="en-US" altLang="en-US" sz="1500" dirty="0">
                <a:solidFill>
                  <a:schemeClr val="tx2">
                    <a:lumMod val="25000"/>
                  </a:schemeClr>
                </a:solidFill>
                <a:latin typeface="Estrangelo Edessa" panose="03080600000000000000" pitchFamily="66" charset="0"/>
                <a:cs typeface="Estrangelo Edessa" panose="03080600000000000000" pitchFamily="66" charset="0"/>
              </a:rPr>
              <a:t>Business Contracts , Engagements – Effective &amp; Exit Clauses – Resolving differences and Settlements terms  </a:t>
            </a:r>
          </a:p>
          <a:p>
            <a:pPr algn="just">
              <a:buClr>
                <a:schemeClr val="tx1"/>
              </a:buClr>
              <a:buSzPct val="99000"/>
              <a:buFont typeface="Wingdings" pitchFamily="2" charset="2"/>
              <a:buChar char="ü"/>
              <a:defRPr/>
            </a:pPr>
            <a:r>
              <a:rPr lang="en-US" altLang="en-US" sz="1500" dirty="0">
                <a:solidFill>
                  <a:schemeClr val="tx2">
                    <a:lumMod val="25000"/>
                  </a:schemeClr>
                </a:solidFill>
                <a:latin typeface="Estrangelo Edessa" panose="03080600000000000000" pitchFamily="66" charset="0"/>
                <a:cs typeface="Estrangelo Edessa" panose="03080600000000000000" pitchFamily="66" charset="0"/>
              </a:rPr>
              <a:t>Bonds &amp; Sureties for  International Assignments &amp; Special Trainings </a:t>
            </a:r>
          </a:p>
          <a:p>
            <a:pPr algn="just">
              <a:buClr>
                <a:schemeClr val="tx1"/>
              </a:buClr>
              <a:buSzPct val="99000"/>
              <a:buFont typeface="Wingdings" pitchFamily="2" charset="2"/>
              <a:buChar char="ü"/>
              <a:defRPr/>
            </a:pPr>
            <a:r>
              <a:rPr lang="en-US" altLang="en-US" sz="1500" dirty="0">
                <a:solidFill>
                  <a:schemeClr val="tx2">
                    <a:lumMod val="25000"/>
                  </a:schemeClr>
                </a:solidFill>
                <a:latin typeface="Estrangelo Edessa" panose="03080600000000000000" pitchFamily="66" charset="0"/>
                <a:cs typeface="Estrangelo Edessa" panose="03080600000000000000" pitchFamily="66" charset="0"/>
              </a:rPr>
              <a:t>Undertaking &amp; Disclosures  </a:t>
            </a:r>
          </a:p>
          <a:p>
            <a:pPr marL="0" indent="0" algn="just">
              <a:lnSpc>
                <a:spcPct val="90000"/>
              </a:lnSpc>
              <a:buClr>
                <a:schemeClr val="tx1"/>
              </a:buClr>
              <a:buSzPct val="99000"/>
              <a:buNone/>
              <a:defRPr/>
            </a:pPr>
            <a:endParaRPr lang="en-IN" sz="1500" dirty="0">
              <a:solidFill>
                <a:schemeClr val="tx2">
                  <a:lumMod val="25000"/>
                </a:schemeClr>
              </a:solidFill>
              <a:latin typeface="Estrangelo Edessa" panose="03080600000000000000" pitchFamily="66" charset="0"/>
              <a:cs typeface="Estrangelo Edessa" panose="03080600000000000000" pitchFamily="66" charset="0"/>
            </a:endParaRPr>
          </a:p>
        </p:txBody>
      </p:sp>
      <p:sp>
        <p:nvSpPr>
          <p:cNvPr id="5" name="Footer Placeholder 5"/>
          <p:cNvSpPr txBox="1">
            <a:spLocks/>
          </p:cNvSpPr>
          <p:nvPr/>
        </p:nvSpPr>
        <p:spPr>
          <a:xfrm>
            <a:off x="6300192" y="4803998"/>
            <a:ext cx="2675696" cy="19663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i="0" u="none" strike="noStrike" kern="0" cap="none" spc="0" normalizeH="0" baseline="0" noProof="0" dirty="0" smtClean="0">
                <a:ln>
                  <a:noFill/>
                </a:ln>
                <a:solidFill>
                  <a:srgbClr val="000000"/>
                </a:solidFill>
                <a:effectLst/>
                <a:uLnTx/>
                <a:uFillTx/>
                <a:latin typeface="Estrangelo Edessa" panose="03080600000000000000" pitchFamily="66" charset="0"/>
                <a:cs typeface="Estrangelo Edessa" panose="03080600000000000000" pitchFamily="66" charset="0"/>
                <a:sym typeface="Arial"/>
              </a:rPr>
              <a:t>WWW.VMLEGALASSOCIATES.COM</a:t>
            </a:r>
            <a:endParaRPr kumimoji="0" lang="en-GB" sz="1050" i="0" u="none" strike="noStrike" kern="0" cap="none" spc="0" normalizeH="0" baseline="0" noProof="0" dirty="0">
              <a:ln>
                <a:noFill/>
              </a:ln>
              <a:solidFill>
                <a:srgbClr val="000000"/>
              </a:solidFill>
              <a:effectLst/>
              <a:uLnTx/>
              <a:uFillTx/>
              <a:latin typeface="Estrangelo Edessa" panose="03080600000000000000" pitchFamily="66" charset="0"/>
              <a:cs typeface="Estrangelo Edessa" panose="03080600000000000000" pitchFamily="66"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 calcmode="lin" valueType="num">
                                      <p:cBhvr>
                                        <p:cTn id="63"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65" dur="500"/>
                                        <p:tgtEl>
                                          <p:spTgt spid="3">
                                            <p:txEl>
                                              <p:pRg st="8" end="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 calcmode="lin" valueType="num">
                                      <p:cBhvr>
                                        <p:cTn id="70"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71"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72" dur="500"/>
                                        <p:tgtEl>
                                          <p:spTgt spid="3">
                                            <p:txEl>
                                              <p:pRg st="9" end="9"/>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 calcmode="lin" valueType="num">
                                      <p:cBhvr>
                                        <p:cTn id="77"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78"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79" dur="500"/>
                                        <p:tgtEl>
                                          <p:spTgt spid="3">
                                            <p:txEl>
                                              <p:pRg st="10" end="1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 calcmode="lin" valueType="num">
                                      <p:cBhvr>
                                        <p:cTn id="84"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85" dur="500" fill="hold"/>
                                        <p:tgtEl>
                                          <p:spTgt spid="3">
                                            <p:txEl>
                                              <p:pRg st="11" end="11"/>
                                            </p:txEl>
                                          </p:spTgt>
                                        </p:tgtEl>
                                        <p:attrNameLst>
                                          <p:attrName>ppt_h</p:attrName>
                                        </p:attrNameLst>
                                      </p:cBhvr>
                                      <p:tavLst>
                                        <p:tav tm="0">
                                          <p:val>
                                            <p:fltVal val="0"/>
                                          </p:val>
                                        </p:tav>
                                        <p:tav tm="100000">
                                          <p:val>
                                            <p:strVal val="#ppt_h"/>
                                          </p:val>
                                        </p:tav>
                                      </p:tavLst>
                                    </p:anim>
                                    <p:animEffect transition="in" filter="fade">
                                      <p:cBhvr>
                                        <p:cTn id="8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1520" y="285735"/>
            <a:ext cx="8640960" cy="485816"/>
          </a:xfrm>
        </p:spPr>
        <p:txBody>
          <a:bodyPr>
            <a:normAutofit fontScale="90000"/>
          </a:bodyPr>
          <a:lstStyle/>
          <a:p>
            <a:pPr algn="ctr"/>
            <a:r>
              <a:rPr lang="en-US" sz="2400" b="1" kern="1200" dirty="0" smtClean="0">
                <a:solidFill>
                  <a:schemeClr val="tx1">
                    <a:lumMod val="50000"/>
                    <a:lumOff val="50000"/>
                  </a:schemeClr>
                </a:solidFill>
                <a:latin typeface="Estrangelo Edessa" panose="03080600000000000000" pitchFamily="66" charset="0"/>
                <a:cs typeface="Estrangelo Edessa" panose="03080600000000000000" pitchFamily="66" charset="0"/>
              </a:rPr>
              <a:t>THE MOVERS AND SHAKERS</a:t>
            </a:r>
            <a:endParaRPr lang="en-IN" sz="2400" b="1" dirty="0">
              <a:solidFill>
                <a:schemeClr val="tx1">
                  <a:lumMod val="50000"/>
                  <a:lumOff val="50000"/>
                </a:schemeClr>
              </a:solidFill>
              <a:latin typeface="Estrangelo Edessa" panose="03080600000000000000" pitchFamily="66" charset="0"/>
              <a:cs typeface="Estrangelo Edessa" panose="03080600000000000000" pitchFamily="66" charset="0"/>
            </a:endParaRPr>
          </a:p>
        </p:txBody>
      </p:sp>
      <p:sp>
        <p:nvSpPr>
          <p:cNvPr id="7" name="Text Placeholder 6"/>
          <p:cNvSpPr>
            <a:spLocks noGrp="1"/>
          </p:cNvSpPr>
          <p:nvPr>
            <p:ph type="body" idx="1"/>
          </p:nvPr>
        </p:nvSpPr>
        <p:spPr>
          <a:xfrm>
            <a:off x="251520" y="1131590"/>
            <a:ext cx="8640960" cy="3528392"/>
          </a:xfrm>
        </p:spPr>
        <p:txBody>
          <a:bodyPr>
            <a:normAutofit fontScale="92500" lnSpcReduction="10000"/>
          </a:bodyPr>
          <a:lstStyle/>
          <a:p>
            <a:pPr algn="just">
              <a:lnSpc>
                <a:spcPct val="90000"/>
              </a:lnSpc>
              <a:buClr>
                <a:schemeClr val="tx1"/>
              </a:buClr>
              <a:buSzPct val="99000"/>
              <a:buFont typeface="Wingdings" pitchFamily="2" charset="2"/>
              <a:buChar char="ü"/>
              <a:defRPr/>
            </a:pPr>
            <a:endParaRPr lang="en-US" sz="1500" b="1" dirty="0" smtClean="0">
              <a:solidFill>
                <a:schemeClr val="tx2">
                  <a:lumMod val="25000"/>
                </a:schemeClr>
              </a:solidFill>
              <a:latin typeface="Estrangelo Edessa" panose="03080600000000000000" pitchFamily="66" charset="0"/>
              <a:cs typeface="Estrangelo Edessa" panose="03080600000000000000" pitchFamily="66" charset="0"/>
            </a:endParaRPr>
          </a:p>
          <a:p>
            <a:pPr algn="just">
              <a:lnSpc>
                <a:spcPct val="90000"/>
              </a:lnSpc>
              <a:buClr>
                <a:schemeClr val="tx1"/>
              </a:buClr>
              <a:buSzPct val="99000"/>
              <a:buFont typeface="Wingdings" pitchFamily="2" charset="2"/>
              <a:buChar char="ü"/>
              <a:defRPr/>
            </a:pPr>
            <a:r>
              <a:rPr lang="en-US" sz="1500" b="1" dirty="0" smtClean="0">
                <a:solidFill>
                  <a:schemeClr val="tx2">
                    <a:lumMod val="25000"/>
                  </a:schemeClr>
                </a:solidFill>
                <a:latin typeface="Estrangelo Edessa" panose="03080600000000000000" pitchFamily="66" charset="0"/>
                <a:cs typeface="Estrangelo Edessa" panose="03080600000000000000" pitchFamily="66" charset="0"/>
              </a:rPr>
              <a:t>Mr. G. K. Kalidasan</a:t>
            </a:r>
            <a:r>
              <a:rPr lang="en-US" sz="1500" b="1" dirty="0">
                <a:solidFill>
                  <a:schemeClr val="tx2">
                    <a:lumMod val="25000"/>
                  </a:schemeClr>
                </a:solidFill>
                <a:latin typeface="Estrangelo Edessa" panose="03080600000000000000" pitchFamily="66" charset="0"/>
                <a:cs typeface="Estrangelo Edessa" panose="03080600000000000000" pitchFamily="66" charset="0"/>
              </a:rPr>
              <a:t>, M.Sc., M.B.A., L.L.M.,  </a:t>
            </a:r>
            <a:r>
              <a:rPr lang="en-US" sz="1500" dirty="0">
                <a:solidFill>
                  <a:schemeClr val="tx2">
                    <a:lumMod val="25000"/>
                  </a:schemeClr>
                </a:solidFill>
                <a:latin typeface="Estrangelo Edessa" panose="03080600000000000000" pitchFamily="66" charset="0"/>
                <a:cs typeface="Estrangelo Edessa" panose="03080600000000000000" pitchFamily="66" charset="0"/>
              </a:rPr>
              <a:t>Practicing Lawyer in the Madras High Court in the Corporate Law and serve as a General Counsel for few Corporate Houses having rich experience in managing Human Resources function. Highly experienced in designing, crafting and institutionalizing systems, processes and checks. Ability to make cultural mix of business alignment performance driven team add strengths to his Management consulting practices</a:t>
            </a:r>
            <a:r>
              <a:rPr lang="en-US" sz="1500" dirty="0" smtClean="0">
                <a:solidFill>
                  <a:schemeClr val="tx2">
                    <a:lumMod val="25000"/>
                  </a:schemeClr>
                </a:solidFill>
                <a:latin typeface="Estrangelo Edessa" panose="03080600000000000000" pitchFamily="66" charset="0"/>
                <a:cs typeface="Estrangelo Edessa" panose="03080600000000000000" pitchFamily="66" charset="0"/>
              </a:rPr>
              <a:t>.</a:t>
            </a:r>
          </a:p>
          <a:p>
            <a:pPr marL="0" indent="0" algn="just">
              <a:lnSpc>
                <a:spcPct val="90000"/>
              </a:lnSpc>
              <a:buClr>
                <a:schemeClr val="tx1"/>
              </a:buClr>
              <a:buSzPct val="99000"/>
              <a:buNone/>
              <a:defRPr/>
            </a:pPr>
            <a:endParaRPr lang="en-US" sz="1500" dirty="0">
              <a:solidFill>
                <a:schemeClr val="tx2">
                  <a:lumMod val="25000"/>
                </a:schemeClr>
              </a:solidFill>
              <a:latin typeface="Estrangelo Edessa" panose="03080600000000000000" pitchFamily="66" charset="0"/>
              <a:cs typeface="Estrangelo Edessa" panose="03080600000000000000" pitchFamily="66" charset="0"/>
            </a:endParaRPr>
          </a:p>
          <a:p>
            <a:pPr algn="just">
              <a:lnSpc>
                <a:spcPct val="90000"/>
              </a:lnSpc>
              <a:buClr>
                <a:schemeClr val="tx1"/>
              </a:buClr>
              <a:buSzPct val="99000"/>
              <a:buFont typeface="Wingdings" pitchFamily="2" charset="2"/>
              <a:buChar char="ü"/>
              <a:defRPr/>
            </a:pPr>
            <a:r>
              <a:rPr lang="en-US" sz="1500" b="1" dirty="0">
                <a:solidFill>
                  <a:schemeClr val="tx2">
                    <a:lumMod val="25000"/>
                  </a:schemeClr>
                </a:solidFill>
                <a:latin typeface="Estrangelo Edessa" panose="03080600000000000000" pitchFamily="66" charset="0"/>
                <a:cs typeface="Estrangelo Edessa" panose="03080600000000000000" pitchFamily="66" charset="0"/>
              </a:rPr>
              <a:t>Shri. S. Madhavan, M.A., M.B.A., L.L.M., </a:t>
            </a:r>
            <a:r>
              <a:rPr lang="en-US" sz="1500" dirty="0">
                <a:solidFill>
                  <a:schemeClr val="tx2">
                    <a:lumMod val="25000"/>
                  </a:schemeClr>
                </a:solidFill>
                <a:latin typeface="Estrangelo Edessa" panose="03080600000000000000" pitchFamily="66" charset="0"/>
                <a:cs typeface="Estrangelo Edessa" panose="03080600000000000000" pitchFamily="66" charset="0"/>
              </a:rPr>
              <a:t>Practicing Advocate &amp; Solicitor in Chennai, specialization in Employment and Industrial </a:t>
            </a:r>
            <a:r>
              <a:rPr lang="en-US" sz="1500" dirty="0" smtClean="0">
                <a:solidFill>
                  <a:schemeClr val="tx2">
                    <a:lumMod val="25000"/>
                  </a:schemeClr>
                </a:solidFill>
                <a:latin typeface="Estrangelo Edessa" panose="03080600000000000000" pitchFamily="66" charset="0"/>
                <a:cs typeface="Estrangelo Edessa" panose="03080600000000000000" pitchFamily="66" charset="0"/>
              </a:rPr>
              <a:t>Laws</a:t>
            </a:r>
            <a:r>
              <a:rPr lang="en-US" sz="1500" dirty="0">
                <a:solidFill>
                  <a:schemeClr val="tx2">
                    <a:lumMod val="25000"/>
                  </a:schemeClr>
                </a:solidFill>
                <a:latin typeface="Estrangelo Edessa" panose="03080600000000000000" pitchFamily="66" charset="0"/>
                <a:cs typeface="Estrangelo Edessa" panose="03080600000000000000" pitchFamily="66" charset="0"/>
              </a:rPr>
              <a:t> </a:t>
            </a:r>
            <a:r>
              <a:rPr lang="en-US" sz="1500" dirty="0" smtClean="0">
                <a:solidFill>
                  <a:schemeClr val="tx2">
                    <a:lumMod val="25000"/>
                  </a:schemeClr>
                </a:solidFill>
                <a:latin typeface="Estrangelo Edessa" panose="03080600000000000000" pitchFamily="66" charset="0"/>
                <a:cs typeface="Estrangelo Edessa" panose="03080600000000000000" pitchFamily="66" charset="0"/>
              </a:rPr>
              <a:t>and serve as a Retainer for few Corporate Houses.</a:t>
            </a:r>
          </a:p>
          <a:p>
            <a:pPr marL="0" indent="0" algn="just">
              <a:lnSpc>
                <a:spcPct val="90000"/>
              </a:lnSpc>
              <a:buClr>
                <a:schemeClr val="tx1"/>
              </a:buClr>
              <a:buSzPct val="99000"/>
              <a:buNone/>
              <a:defRPr/>
            </a:pPr>
            <a:endParaRPr lang="en-US" sz="1500" dirty="0">
              <a:solidFill>
                <a:schemeClr val="tx2">
                  <a:lumMod val="25000"/>
                </a:schemeClr>
              </a:solidFill>
              <a:latin typeface="Estrangelo Edessa" panose="03080600000000000000" pitchFamily="66" charset="0"/>
              <a:cs typeface="Estrangelo Edessa" panose="03080600000000000000" pitchFamily="66" charset="0"/>
            </a:endParaRPr>
          </a:p>
          <a:p>
            <a:pPr algn="just">
              <a:lnSpc>
                <a:spcPct val="90000"/>
              </a:lnSpc>
              <a:buClr>
                <a:schemeClr val="tx1"/>
              </a:buClr>
              <a:buSzPct val="99000"/>
              <a:buFont typeface="Wingdings" pitchFamily="2" charset="2"/>
              <a:buChar char="ü"/>
              <a:defRPr/>
            </a:pPr>
            <a:r>
              <a:rPr lang="en-US" sz="1500" b="1" dirty="0">
                <a:solidFill>
                  <a:schemeClr val="tx2">
                    <a:lumMod val="25000"/>
                  </a:schemeClr>
                </a:solidFill>
                <a:latin typeface="Estrangelo Edessa" panose="03080600000000000000" pitchFamily="66" charset="0"/>
                <a:cs typeface="Estrangelo Edessa" panose="03080600000000000000" pitchFamily="66" charset="0"/>
              </a:rPr>
              <a:t>Shri</a:t>
            </a:r>
            <a:r>
              <a:rPr lang="en-US" sz="1500" b="1" dirty="0" smtClean="0">
                <a:solidFill>
                  <a:schemeClr val="tx2">
                    <a:lumMod val="25000"/>
                  </a:schemeClr>
                </a:solidFill>
                <a:latin typeface="Estrangelo Edessa" panose="03080600000000000000" pitchFamily="66" charset="0"/>
                <a:cs typeface="Estrangelo Edessa" panose="03080600000000000000" pitchFamily="66" charset="0"/>
              </a:rPr>
              <a:t>. E. Venkatesh </a:t>
            </a:r>
            <a:r>
              <a:rPr lang="en-US" sz="1500" b="1" dirty="0">
                <a:solidFill>
                  <a:schemeClr val="tx2">
                    <a:lumMod val="25000"/>
                  </a:schemeClr>
                </a:solidFill>
                <a:latin typeface="Estrangelo Edessa" panose="03080600000000000000" pitchFamily="66" charset="0"/>
                <a:cs typeface="Estrangelo Edessa" panose="03080600000000000000" pitchFamily="66" charset="0"/>
              </a:rPr>
              <a:t>Babu, B.Com., M.B.A., B.L., </a:t>
            </a:r>
            <a:r>
              <a:rPr lang="en-US" sz="1500" dirty="0">
                <a:solidFill>
                  <a:schemeClr val="tx2">
                    <a:lumMod val="25000"/>
                  </a:schemeClr>
                </a:solidFill>
                <a:latin typeface="Estrangelo Edessa" panose="03080600000000000000" pitchFamily="66" charset="0"/>
                <a:cs typeface="Estrangelo Edessa" panose="03080600000000000000" pitchFamily="66" charset="0"/>
              </a:rPr>
              <a:t>Practicing Advocate &amp; Solicitor in Chennai and having experience in the areas of Banking Law, Company Law, Corporate Law, Merger, </a:t>
            </a:r>
            <a:r>
              <a:rPr lang="en-US" sz="1500" dirty="0" smtClean="0">
                <a:solidFill>
                  <a:schemeClr val="tx2">
                    <a:lumMod val="25000"/>
                  </a:schemeClr>
                </a:solidFill>
                <a:latin typeface="Estrangelo Edessa" panose="03080600000000000000" pitchFamily="66" charset="0"/>
                <a:cs typeface="Estrangelo Edessa" panose="03080600000000000000" pitchFamily="66" charset="0"/>
              </a:rPr>
              <a:t>Acquisition and Civil Suits.</a:t>
            </a:r>
          </a:p>
          <a:p>
            <a:pPr marL="0" indent="0" algn="just">
              <a:lnSpc>
                <a:spcPct val="90000"/>
              </a:lnSpc>
              <a:buClr>
                <a:schemeClr val="tx1"/>
              </a:buClr>
              <a:buSzPct val="99000"/>
              <a:buNone/>
              <a:defRPr/>
            </a:pPr>
            <a:endParaRPr lang="en-US" sz="1500" dirty="0">
              <a:solidFill>
                <a:schemeClr val="tx2">
                  <a:lumMod val="25000"/>
                </a:schemeClr>
              </a:solidFill>
              <a:latin typeface="Estrangelo Edessa" panose="03080600000000000000" pitchFamily="66" charset="0"/>
              <a:cs typeface="Estrangelo Edessa" panose="03080600000000000000" pitchFamily="66" charset="0"/>
            </a:endParaRPr>
          </a:p>
          <a:p>
            <a:pPr algn="just">
              <a:lnSpc>
                <a:spcPct val="90000"/>
              </a:lnSpc>
              <a:buClr>
                <a:schemeClr val="tx1"/>
              </a:buClr>
              <a:buSzPct val="99000"/>
              <a:buFont typeface="Wingdings" pitchFamily="2" charset="2"/>
              <a:buChar char="ü"/>
              <a:defRPr/>
            </a:pPr>
            <a:r>
              <a:rPr lang="en-US" sz="1500" b="1" dirty="0" smtClean="0">
                <a:solidFill>
                  <a:schemeClr val="tx2">
                    <a:lumMod val="25000"/>
                  </a:schemeClr>
                </a:solidFill>
                <a:latin typeface="Estrangelo Edessa" panose="03080600000000000000" pitchFamily="66" charset="0"/>
                <a:cs typeface="Estrangelo Edessa" panose="03080600000000000000" pitchFamily="66" charset="0"/>
              </a:rPr>
              <a:t>Mr. </a:t>
            </a:r>
            <a:r>
              <a:rPr lang="en-US" sz="1500" b="1" dirty="0">
                <a:solidFill>
                  <a:schemeClr val="tx2">
                    <a:lumMod val="25000"/>
                  </a:schemeClr>
                </a:solidFill>
                <a:latin typeface="Estrangelo Edessa" panose="03080600000000000000" pitchFamily="66" charset="0"/>
                <a:cs typeface="Estrangelo Edessa" panose="03080600000000000000" pitchFamily="66" charset="0"/>
              </a:rPr>
              <a:t>P</a:t>
            </a:r>
            <a:r>
              <a:rPr lang="en-US" sz="1500" b="1" dirty="0" smtClean="0">
                <a:solidFill>
                  <a:schemeClr val="tx2">
                    <a:lumMod val="25000"/>
                  </a:schemeClr>
                </a:solidFill>
                <a:latin typeface="Estrangelo Edessa" panose="03080600000000000000" pitchFamily="66" charset="0"/>
                <a:cs typeface="Estrangelo Edessa" panose="03080600000000000000" pitchFamily="66" charset="0"/>
              </a:rPr>
              <a:t>. Nehru</a:t>
            </a:r>
            <a:r>
              <a:rPr lang="en-US" sz="1500" b="1" dirty="0">
                <a:solidFill>
                  <a:schemeClr val="tx2">
                    <a:lumMod val="25000"/>
                  </a:schemeClr>
                </a:solidFill>
                <a:latin typeface="Estrangelo Edessa" panose="03080600000000000000" pitchFamily="66" charset="0"/>
                <a:cs typeface="Estrangelo Edessa" panose="03080600000000000000" pitchFamily="66" charset="0"/>
              </a:rPr>
              <a:t>, B.Sc., B.L.,</a:t>
            </a:r>
            <a:r>
              <a:rPr lang="en-US" sz="1500" dirty="0">
                <a:solidFill>
                  <a:schemeClr val="tx2">
                    <a:lumMod val="25000"/>
                  </a:schemeClr>
                </a:solidFill>
                <a:latin typeface="Estrangelo Edessa" panose="03080600000000000000" pitchFamily="66" charset="0"/>
                <a:cs typeface="Estrangelo Edessa" panose="03080600000000000000" pitchFamily="66" charset="0"/>
              </a:rPr>
              <a:t> Practicing Advocate &amp; Solicitor in Chennai with Specialization in Intellectual Property Act, Industrial Laws, Labour Laws exposed to Industrial  Tribunal, ESI Court and   Labour Courts.</a:t>
            </a:r>
          </a:p>
          <a:p>
            <a:pPr marL="342900" indent="-342900" algn="just">
              <a:lnSpc>
                <a:spcPct val="80000"/>
              </a:lnSpc>
              <a:spcBef>
                <a:spcPct val="60000"/>
              </a:spcBef>
              <a:buClr>
                <a:schemeClr val="tx1"/>
              </a:buClr>
              <a:buSzPct val="80000"/>
              <a:buNone/>
              <a:defRPr/>
            </a:pPr>
            <a:endParaRPr lang="en-US" b="1" dirty="0" smtClean="0">
              <a:solidFill>
                <a:schemeClr val="tx1">
                  <a:lumMod val="50000"/>
                  <a:lumOff val="50000"/>
                </a:schemeClr>
              </a:solidFill>
              <a:latin typeface="Agency FB" pitchFamily="34" charset="0"/>
              <a:cs typeface="Arial" pitchFamily="34" charset="0"/>
            </a:endParaRPr>
          </a:p>
        </p:txBody>
      </p:sp>
      <p:sp>
        <p:nvSpPr>
          <p:cNvPr id="5" name="Footer Placeholder 5"/>
          <p:cNvSpPr txBox="1">
            <a:spLocks/>
          </p:cNvSpPr>
          <p:nvPr/>
        </p:nvSpPr>
        <p:spPr>
          <a:xfrm>
            <a:off x="6300192" y="4803998"/>
            <a:ext cx="2675696" cy="19663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i="0" u="none" strike="noStrike" kern="0" cap="none" spc="0" normalizeH="0" baseline="0" noProof="0" dirty="0" smtClean="0">
                <a:ln>
                  <a:noFill/>
                </a:ln>
                <a:solidFill>
                  <a:srgbClr val="000000"/>
                </a:solidFill>
                <a:effectLst/>
                <a:uLnTx/>
                <a:uFillTx/>
                <a:latin typeface="Estrangelo Edessa" panose="03080600000000000000" pitchFamily="66" charset="0"/>
                <a:cs typeface="Estrangelo Edessa" panose="03080600000000000000" pitchFamily="66" charset="0"/>
                <a:sym typeface="Arial"/>
              </a:rPr>
              <a:t>WWW.VMLEGALASSOCIATES.COM</a:t>
            </a:r>
            <a:endParaRPr kumimoji="0" lang="en-GB" sz="1050" i="0" u="none" strike="noStrike" kern="0" cap="none" spc="0" normalizeH="0" baseline="0" noProof="0" dirty="0">
              <a:ln>
                <a:noFill/>
              </a:ln>
              <a:solidFill>
                <a:srgbClr val="000000"/>
              </a:solidFill>
              <a:effectLst/>
              <a:uLnTx/>
              <a:uFillTx/>
              <a:latin typeface="Estrangelo Edessa" panose="03080600000000000000" pitchFamily="66" charset="0"/>
              <a:cs typeface="Estrangelo Edessa" panose="03080600000000000000" pitchFamily="66"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7">
                                            <p:txEl>
                                              <p:pRg st="1" end="1"/>
                                            </p:txEl>
                                          </p:spTgt>
                                        </p:tgtEl>
                                      </p:cBhvr>
                                    </p:animEffect>
                                    <p:animScale>
                                      <p:cBhvr>
                                        <p:cTn id="12" dur="250" autoRev="1" fill="hold"/>
                                        <p:tgtEl>
                                          <p:spTgt spid="7">
                                            <p:txEl>
                                              <p:pRg st="1" end="1"/>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7">
                                            <p:txEl>
                                              <p:pRg st="3" end="3"/>
                                            </p:txEl>
                                          </p:spTgt>
                                        </p:tgtEl>
                                      </p:cBhvr>
                                    </p:animEffect>
                                    <p:animScale>
                                      <p:cBhvr>
                                        <p:cTn id="17" dur="250" autoRev="1" fill="hold"/>
                                        <p:tgtEl>
                                          <p:spTgt spid="7">
                                            <p:txEl>
                                              <p:pRg st="3" end="3"/>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nodeType="clickEffect">
                                  <p:stCondLst>
                                    <p:cond delay="0"/>
                                  </p:stCondLst>
                                  <p:childTnLst>
                                    <p:animEffect transition="out" filter="fade">
                                      <p:cBhvr>
                                        <p:cTn id="21" dur="500" tmFilter="0, 0; .2, .5; .8, .5; 1, 0"/>
                                        <p:tgtEl>
                                          <p:spTgt spid="7">
                                            <p:txEl>
                                              <p:pRg st="5" end="5"/>
                                            </p:txEl>
                                          </p:spTgt>
                                        </p:tgtEl>
                                      </p:cBhvr>
                                    </p:animEffect>
                                    <p:animScale>
                                      <p:cBhvr>
                                        <p:cTn id="22" dur="250" autoRev="1" fill="hold"/>
                                        <p:tgtEl>
                                          <p:spTgt spid="7">
                                            <p:txEl>
                                              <p:pRg st="5" end="5"/>
                                            </p:txEl>
                                          </p:spTgt>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nodeType="clickEffect">
                                  <p:stCondLst>
                                    <p:cond delay="0"/>
                                  </p:stCondLst>
                                  <p:childTnLst>
                                    <p:animEffect transition="out" filter="fade">
                                      <p:cBhvr>
                                        <p:cTn id="26" dur="500" tmFilter="0, 0; .2, .5; .8, .5; 1, 0"/>
                                        <p:tgtEl>
                                          <p:spTgt spid="7">
                                            <p:txEl>
                                              <p:pRg st="7" end="7"/>
                                            </p:txEl>
                                          </p:spTgt>
                                        </p:tgtEl>
                                      </p:cBhvr>
                                    </p:animEffect>
                                    <p:animScale>
                                      <p:cBhvr>
                                        <p:cTn id="27" dur="250" autoRev="1" fill="hold"/>
                                        <p:tgtEl>
                                          <p:spTgt spid="7">
                                            <p:txEl>
                                              <p:pRg st="7" end="7"/>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1043</TotalTime>
  <Words>877</Words>
  <Application>Microsoft Office PowerPoint</Application>
  <PresentationFormat>On-screen Show (16:9)</PresentationFormat>
  <Paragraphs>136</Paragraphs>
  <Slides>10</Slides>
  <Notes>7</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Civic</vt:lpstr>
      <vt:lpstr> V &amp; M Associates (Advocates &amp; Solicitors)</vt:lpstr>
      <vt:lpstr>  ABOUT US</vt:lpstr>
      <vt:lpstr>PowerPoint Presentation</vt:lpstr>
      <vt:lpstr>PowerPoint Presentation</vt:lpstr>
      <vt:lpstr>PowerPoint Presentation</vt:lpstr>
      <vt:lpstr>PowerPoint Presentation</vt:lpstr>
      <vt:lpstr>BUSINESS VALUE ADDED SERVICES </vt:lpstr>
      <vt:lpstr>BUSINESS VALUE ADDED SERVICES </vt:lpstr>
      <vt:lpstr>THE MOVERS AND SHAKERS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 &amp; M Associates A Leading Law Frim</dc:title>
  <dc:creator>Admin</dc:creator>
  <cp:lastModifiedBy>MADHAVANS</cp:lastModifiedBy>
  <cp:revision>128</cp:revision>
  <cp:lastPrinted>2017-07-07T04:31:37Z</cp:lastPrinted>
  <dcterms:modified xsi:type="dcterms:W3CDTF">2018-05-22T08:36:14Z</dcterms:modified>
</cp:coreProperties>
</file>