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3195231c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3195231c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3195231c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3195231c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3195231c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3195231c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3195231c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3195231c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195231c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195231c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Connecting to SQL from GKE using the Cloud SQL Auth proxy (sidecar container)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3195231c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3195231c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195231c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195231c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195231c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3195231c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ffiliate.itunes.apple.com/resources/documentation/itunes-store-web-service-search-api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Epam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Nail Kamaleev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654925" y="1103725"/>
            <a:ext cx="1532400" cy="81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Nginx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3762925" y="1103725"/>
            <a:ext cx="1532400" cy="81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PHP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5870925" y="1103725"/>
            <a:ext cx="1532400" cy="81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3187325" y="1510975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295325" y="1510975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4"/>
          <p:cNvSpPr txBox="1"/>
          <p:nvPr/>
        </p:nvSpPr>
        <p:spPr>
          <a:xfrm>
            <a:off x="3535650" y="2175250"/>
            <a:ext cx="22638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Back-end: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1. Retrieve a portion of data from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    API and store it in a database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/>
              <a:t>2. Update data on demand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288950" y="2175250"/>
            <a:ext cx="22638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Front</a:t>
            </a:r>
            <a:r>
              <a:rPr lang="ru" sz="1100"/>
              <a:t>-end: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1. Display any portion of the data stored in the DB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2. Provide a method to trigger data update process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0" name="Google Shape;290;p14"/>
          <p:cNvSpPr txBox="1"/>
          <p:nvPr/>
        </p:nvSpPr>
        <p:spPr>
          <a:xfrm>
            <a:off x="5870925" y="2175250"/>
            <a:ext cx="22638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ru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1. Choose Database type and data scheme in a suitable manner.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2. Data must be stored in a persistent way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3. It’s better to use cloud native DB solutions like an RDS/AzureSQL/CloudSQL.</a:t>
            </a:r>
            <a:endParaRPr sz="1100"/>
          </a:p>
        </p:txBody>
      </p:sp>
      <p:sp>
        <p:nvSpPr>
          <p:cNvPr id="291" name="Google Shape;291;p14"/>
          <p:cNvSpPr txBox="1"/>
          <p:nvPr/>
        </p:nvSpPr>
        <p:spPr>
          <a:xfrm>
            <a:off x="1200150" y="310750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Приложение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API</a:t>
            </a:r>
            <a:endParaRPr sz="2000"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1318025"/>
            <a:ext cx="70305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API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https://affiliate.itunes.apple.com/resources/documentation/itunes-store-web-service-search-api/</a:t>
            </a:r>
            <a:r>
              <a:rPr lang="ru" sz="15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get all data about “Pink Floyd" and store it into your DB:</a:t>
            </a:r>
            <a:endParaRPr sz="15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kind, collectionName, trackName, collectionPrice, trackPrice, primaryGenreName, trackCount, trackNumber, releaseDate.</a:t>
            </a:r>
            <a:endParaRPr sz="15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201F1E"/>
                </a:solidFill>
                <a:latin typeface="Calibri"/>
                <a:ea typeface="Calibri"/>
                <a:cs typeface="Calibri"/>
                <a:sym typeface="Calibri"/>
              </a:rPr>
              <a:t>Output the data for the year of releaseDate (the year is set) in the form of a table and sort them by trackPrice in descending order.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/>
          <p:nvPr/>
        </p:nvSpPr>
        <p:spPr>
          <a:xfrm>
            <a:off x="4736325" y="926913"/>
            <a:ext cx="2218104" cy="102870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GCP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2014550" y="953700"/>
            <a:ext cx="1703754" cy="975132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main.tf</a:t>
            </a:r>
            <a:endParaRPr/>
          </a:p>
        </p:txBody>
      </p:sp>
      <p:cxnSp>
        <p:nvCxnSpPr>
          <p:cNvPr id="304" name="Google Shape;304;p16"/>
          <p:cNvCxnSpPr>
            <a:endCxn id="302" idx="2"/>
          </p:cNvCxnSpPr>
          <p:nvPr/>
        </p:nvCxnSpPr>
        <p:spPr>
          <a:xfrm flipH="1" rot="10800000">
            <a:off x="3718405" y="1441263"/>
            <a:ext cx="10248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6"/>
          <p:cNvSpPr txBox="1"/>
          <p:nvPr/>
        </p:nvSpPr>
        <p:spPr>
          <a:xfrm>
            <a:off x="1585925" y="2207425"/>
            <a:ext cx="61722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Создаем в GCP с помощью Terraform: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кластер в зоне “europe-north1-b”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три ноды с типом машин “e2-standard-2”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регистри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6" y="3476500"/>
            <a:ext cx="8214488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653675" y="182525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Подготовка 1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/>
        </p:nvSpPr>
        <p:spPr>
          <a:xfrm>
            <a:off x="653675" y="235750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Подготовка 2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653650" y="942975"/>
            <a:ext cx="8165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С помощью yaml манифестов разворачиваем в кластере: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Jenkins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GitLab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Sonar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Prometheus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EFK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39375" y="3096825"/>
            <a:ext cx="617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Создаём две БД MySQL в GCP: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itunes_database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itunes_database_prod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/>
          <p:nvPr/>
        </p:nvSpPr>
        <p:spPr>
          <a:xfrm>
            <a:off x="214325" y="1296600"/>
            <a:ext cx="8668800" cy="36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GCP</a:t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889400" y="1478750"/>
            <a:ext cx="6333000" cy="33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GKE</a:t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1243000" y="2718200"/>
            <a:ext cx="1028700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2541975" y="2718200"/>
            <a:ext cx="1028700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2526500" y="1847850"/>
            <a:ext cx="1028700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Sonar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019525" y="3117050"/>
            <a:ext cx="1479975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Pinfloyd-PROD</a:t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4019525" y="2236000"/>
            <a:ext cx="1479975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Pinfloyd-DEV</a:t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5926925" y="2642000"/>
            <a:ext cx="1028700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EFK</a:t>
            </a: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4000500" y="3969550"/>
            <a:ext cx="1577575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Prometheus</a:t>
            </a:r>
            <a:endParaRPr/>
          </a:p>
        </p:txBody>
      </p:sp>
      <p:cxnSp>
        <p:nvCxnSpPr>
          <p:cNvPr id="328" name="Google Shape;328;p18"/>
          <p:cNvCxnSpPr>
            <a:stCxn id="321" idx="3"/>
            <a:endCxn id="322" idx="1"/>
          </p:cNvCxnSpPr>
          <p:nvPr/>
        </p:nvCxnSpPr>
        <p:spPr>
          <a:xfrm>
            <a:off x="2271700" y="3061100"/>
            <a:ext cx="2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8"/>
          <p:cNvCxnSpPr>
            <a:stCxn id="322" idx="0"/>
            <a:endCxn id="323" idx="2"/>
          </p:cNvCxnSpPr>
          <p:nvPr/>
        </p:nvCxnSpPr>
        <p:spPr>
          <a:xfrm rot="10800000">
            <a:off x="3040725" y="2533700"/>
            <a:ext cx="156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8"/>
          <p:cNvCxnSpPr>
            <a:stCxn id="322" idx="3"/>
            <a:endCxn id="325" idx="1"/>
          </p:cNvCxnSpPr>
          <p:nvPr/>
        </p:nvCxnSpPr>
        <p:spPr>
          <a:xfrm flipH="1" rot="10800000">
            <a:off x="3570675" y="2579000"/>
            <a:ext cx="4488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8"/>
          <p:cNvCxnSpPr>
            <a:stCxn id="322" idx="3"/>
            <a:endCxn id="324" idx="1"/>
          </p:cNvCxnSpPr>
          <p:nvPr/>
        </p:nvCxnSpPr>
        <p:spPr>
          <a:xfrm>
            <a:off x="3570675" y="3061100"/>
            <a:ext cx="4488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8"/>
          <p:cNvCxnSpPr>
            <a:stCxn id="324" idx="3"/>
            <a:endCxn id="326" idx="1"/>
          </p:cNvCxnSpPr>
          <p:nvPr/>
        </p:nvCxnSpPr>
        <p:spPr>
          <a:xfrm flipH="1" rot="10800000">
            <a:off x="5499500" y="2984750"/>
            <a:ext cx="4275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8"/>
          <p:cNvCxnSpPr>
            <a:stCxn id="325" idx="3"/>
            <a:endCxn id="326" idx="1"/>
          </p:cNvCxnSpPr>
          <p:nvPr/>
        </p:nvCxnSpPr>
        <p:spPr>
          <a:xfrm>
            <a:off x="5499500" y="2578900"/>
            <a:ext cx="4275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18"/>
          <p:cNvSpPr/>
          <p:nvPr/>
        </p:nvSpPr>
        <p:spPr>
          <a:xfrm>
            <a:off x="7511650" y="3214675"/>
            <a:ext cx="1178725" cy="685800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DB_PROD</a:t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7511650" y="1847850"/>
            <a:ext cx="1178725" cy="685800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DB_DEV</a:t>
            </a:r>
            <a:endParaRPr/>
          </a:p>
        </p:txBody>
      </p:sp>
      <p:cxnSp>
        <p:nvCxnSpPr>
          <p:cNvPr id="336" name="Google Shape;336;p18"/>
          <p:cNvCxnSpPr>
            <a:endCxn id="334" idx="2"/>
          </p:cNvCxnSpPr>
          <p:nvPr/>
        </p:nvCxnSpPr>
        <p:spPr>
          <a:xfrm>
            <a:off x="5499550" y="3460075"/>
            <a:ext cx="2012100" cy="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8"/>
          <p:cNvCxnSpPr>
            <a:stCxn id="325" idx="3"/>
            <a:endCxn id="335" idx="2"/>
          </p:cNvCxnSpPr>
          <p:nvPr/>
        </p:nvCxnSpPr>
        <p:spPr>
          <a:xfrm flipH="1" rot="10800000">
            <a:off x="5499500" y="2190700"/>
            <a:ext cx="20121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18"/>
          <p:cNvSpPr/>
          <p:nvPr/>
        </p:nvSpPr>
        <p:spPr>
          <a:xfrm>
            <a:off x="1282300" y="514350"/>
            <a:ext cx="1028700" cy="685800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PUSH</a:t>
            </a:r>
            <a:endParaRPr/>
          </a:p>
        </p:txBody>
      </p:sp>
      <p:cxnSp>
        <p:nvCxnSpPr>
          <p:cNvPr id="339" name="Google Shape;339;p18"/>
          <p:cNvCxnSpPr>
            <a:endCxn id="321" idx="0"/>
          </p:cNvCxnSpPr>
          <p:nvPr/>
        </p:nvCxnSpPr>
        <p:spPr>
          <a:xfrm>
            <a:off x="1720450" y="1154900"/>
            <a:ext cx="36900" cy="15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18"/>
          <p:cNvSpPr txBox="1"/>
          <p:nvPr/>
        </p:nvSpPr>
        <p:spPr>
          <a:xfrm>
            <a:off x="150025" y="21750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Общая схема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7586663" y="4060025"/>
            <a:ext cx="1028700" cy="68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Registry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/>
        </p:nvSpPr>
        <p:spPr>
          <a:xfrm>
            <a:off x="514350" y="600050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Pipeline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600075" y="1575225"/>
            <a:ext cx="617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Stage “Code test”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Stage “Image build”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Stage “Deploy to DEV”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Stage “Deploy to PROD”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Post - оповещение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/>
        </p:nvSpPr>
        <p:spPr>
          <a:xfrm>
            <a:off x="985825" y="514350"/>
            <a:ext cx="66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Стратегия разработки - Trunk-Based Development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350"/>
            <a:ext cx="8839198" cy="358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1" cy="435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 txBox="1"/>
          <p:nvPr/>
        </p:nvSpPr>
        <p:spPr>
          <a:xfrm>
            <a:off x="385775" y="157175"/>
            <a:ext cx="61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Затраты за неделю (20.06.21-26.06.21)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