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0" r:id="rId6"/>
    <p:sldId id="293" r:id="rId7"/>
    <p:sldId id="279" r:id="rId8"/>
    <p:sldId id="289" r:id="rId9"/>
    <p:sldId id="292" r:id="rId10"/>
    <p:sldId id="282" r:id="rId11"/>
    <p:sldId id="281" r:id="rId12"/>
    <p:sldId id="290" r:id="rId13"/>
    <p:sldId id="294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09" autoAdjust="0"/>
  </p:normalViewPr>
  <p:slideViewPr>
    <p:cSldViewPr snapToGrid="0" snapToObjects="1">
      <p:cViewPr varScale="1">
        <p:scale>
          <a:sx n="36" d="100"/>
          <a:sy n="36" d="100"/>
        </p:scale>
        <p:origin x="1152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Web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dirty="0"/>
              <a:t>Lindsay Green​</a:t>
            </a:r>
          </a:p>
          <a:p>
            <a:r>
              <a:rPr lang="en-US" sz="2000" dirty="0"/>
              <a:t>WDD230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55E4-7E0C-DC7D-80AA-19BA5CEE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006511"/>
            <a:ext cx="6400800" cy="2844977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419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What is Web accessibility?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/>
          <a:lstStyle/>
          <a:p>
            <a:r>
              <a:rPr lang="en-US" dirty="0"/>
              <a:t>Web accessibility is the concept of creating a website that is accessible to all users—easy to find, navigate,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ough draft page] Accessibility Icon Set from W3C WAI">
            <a:extLst>
              <a:ext uri="{FF2B5EF4-FFF2-40B4-BE49-F238E27FC236}">
                <a16:creationId xmlns:a16="http://schemas.microsoft.com/office/drawing/2014/main" id="{43A8AC45-7B62-D8AE-9DB4-D08FCDEF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69" y="1610677"/>
            <a:ext cx="3636645" cy="363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Four components (P.O.U.R.)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897655"/>
            <a:ext cx="5693664" cy="2580596"/>
          </a:xfrm>
        </p:spPr>
        <p:txBody>
          <a:bodyPr/>
          <a:lstStyle/>
          <a:p>
            <a:r>
              <a:rPr lang="en-US" dirty="0"/>
              <a:t>Perceivable​</a:t>
            </a:r>
          </a:p>
          <a:p>
            <a:r>
              <a:rPr lang="en-US" dirty="0"/>
              <a:t>Operable</a:t>
            </a:r>
          </a:p>
          <a:p>
            <a:r>
              <a:rPr lang="en-US" dirty="0"/>
              <a:t>​Understandable</a:t>
            </a:r>
          </a:p>
          <a:p>
            <a:r>
              <a:rPr lang="en-US" dirty="0"/>
              <a:t>Robust​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Kindle Gets A Voice - OE Patients">
            <a:extLst>
              <a:ext uri="{FF2B5EF4-FFF2-40B4-BE49-F238E27FC236}">
                <a16:creationId xmlns:a16="http://schemas.microsoft.com/office/drawing/2014/main" id="{48B48FEA-2817-53AA-366B-F92E16F1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60" y="822960"/>
            <a:ext cx="521208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Windows 11 Touch Input: How to Use Touch Screen &amp; Keyboard? - MiniTool">
            <a:extLst>
              <a:ext uri="{FF2B5EF4-FFF2-40B4-BE49-F238E27FC236}">
                <a16:creationId xmlns:a16="http://schemas.microsoft.com/office/drawing/2014/main" id="{6AA76922-3A4E-F88D-EAFC-B9A9D7C3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Remove Words from iPhone Predictive Text: 3 Fixes (2023)">
            <a:extLst>
              <a:ext uri="{FF2B5EF4-FFF2-40B4-BE49-F238E27FC236}">
                <a16:creationId xmlns:a16="http://schemas.microsoft.com/office/drawing/2014/main" id="{60BC6EF1-DE8D-45A0-E0F0-92E01675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22" y="0"/>
            <a:ext cx="3440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und not working on iPhone app. Does anyone know how to fix this issue  please? : r/duolingo">
            <a:extLst>
              <a:ext uri="{FF2B5EF4-FFF2-40B4-BE49-F238E27FC236}">
                <a16:creationId xmlns:a16="http://schemas.microsoft.com/office/drawing/2014/main" id="{F9CE8CD2-8B4E-6E21-594A-D3FCE919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34" y="320910"/>
            <a:ext cx="2872105" cy="621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ere is &quot;can't listen now&quot;? Not the first time seeing this : r/duolingo">
            <a:extLst>
              <a:ext uri="{FF2B5EF4-FFF2-40B4-BE49-F238E27FC236}">
                <a16:creationId xmlns:a16="http://schemas.microsoft.com/office/drawing/2014/main" id="{3B4284CD-9136-88F2-BCB7-8EF4BF104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1" y="320910"/>
            <a:ext cx="3502357" cy="621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4011A7-E470-D1DC-1F9D-B508F1B8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027843"/>
            <a:ext cx="9555480" cy="48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pple previews powerful software updates designed for people with  disabilities - Apple">
            <a:extLst>
              <a:ext uri="{FF2B5EF4-FFF2-40B4-BE49-F238E27FC236}">
                <a16:creationId xmlns:a16="http://schemas.microsoft.com/office/drawing/2014/main" id="{8EE6F113-7145-1CBC-C74C-3D7B1E149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727710"/>
            <a:ext cx="5402580" cy="540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Use Accessibility Features on Apple iOS Devices - The Mac Security  Blog">
            <a:extLst>
              <a:ext uri="{FF2B5EF4-FFF2-40B4-BE49-F238E27FC236}">
                <a16:creationId xmlns:a16="http://schemas.microsoft.com/office/drawing/2014/main" id="{8634569E-0167-10C8-9967-6AF95E20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525780"/>
            <a:ext cx="3268811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{5BF8F0BB-AA6B-4DD9-8E84-55CB14C61AA7}tf78438558_win32</Template>
  <TotalTime>200</TotalTime>
  <Words>57</Words>
  <Application>Microsoft Office PowerPoint</Application>
  <PresentationFormat>Widescreen</PresentationFormat>
  <Paragraphs>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Web accessibility</vt:lpstr>
      <vt:lpstr>What is Web accessibility?</vt:lpstr>
      <vt:lpstr>PowerPoint Presentation</vt:lpstr>
      <vt:lpstr>Four components (P.O.U.R.)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</dc:title>
  <dc:subject/>
  <dc:creator>Lindsay Green</dc:creator>
  <cp:lastModifiedBy>Lindsay Green</cp:lastModifiedBy>
  <cp:revision>2</cp:revision>
  <dcterms:created xsi:type="dcterms:W3CDTF">2023-10-16T22:24:39Z</dcterms:created>
  <dcterms:modified xsi:type="dcterms:W3CDTF">2023-10-21T20:38:35Z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