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6248-284D-42FF-B939-882735B2897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0EE-D69F-4578-BD24-B3174790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1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6248-284D-42FF-B939-882735B2897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0EE-D69F-4578-BD24-B3174790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74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6248-284D-42FF-B939-882735B2897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0EE-D69F-4578-BD24-B3174790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6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6248-284D-42FF-B939-882735B2897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0EE-D69F-4578-BD24-B3174790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86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6248-284D-42FF-B939-882735B2897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0EE-D69F-4578-BD24-B3174790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15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6248-284D-42FF-B939-882735B2897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0EE-D69F-4578-BD24-B3174790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88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6248-284D-42FF-B939-882735B2897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0EE-D69F-4578-BD24-B3174790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3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6248-284D-42FF-B939-882735B2897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0EE-D69F-4578-BD24-B3174790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6248-284D-42FF-B939-882735B2897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0EE-D69F-4578-BD24-B3174790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6248-284D-42FF-B939-882735B2897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0EE-D69F-4578-BD24-B3174790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5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6248-284D-42FF-B939-882735B2897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40EE-D69F-4578-BD24-B3174790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7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6248-284D-42FF-B939-882735B2897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940EE-D69F-4578-BD24-B3174790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00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테스트입니다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ko-KR" altLang="en-US" smtClean="0"/>
              <a:t>ㅇㅁㄴㅇㄴㅁㅇㅁ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1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테스트입니다  ㅇㅁㄴㅇㄴㅁㅇㅁ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테스트입니다</dc:title>
  <dc:creator>lotto6</dc:creator>
  <cp:lastModifiedBy>lotto6</cp:lastModifiedBy>
  <cp:revision>2</cp:revision>
  <dcterms:created xsi:type="dcterms:W3CDTF">2025-06-11T03:37:17Z</dcterms:created>
  <dcterms:modified xsi:type="dcterms:W3CDTF">2025-06-11T07:08:08Z</dcterms:modified>
</cp:coreProperties>
</file>