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BC17-43E8-455F-8ECF-FF11D4EE2407}" type="datetimeFigureOut">
              <a:rPr lang="ru-RU" smtClean="0"/>
              <a:pPr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964B-3E2D-488C-84FB-BE3BB84332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MyProject\MyGame\finalVideoMyProject.mp4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ьзователь\Downloads\photo_2022-05-15_22-20-17.jpg"/>
          <p:cNvPicPr>
            <a:picLocks noChangeAspect="1" noChangeArrowheads="1"/>
          </p:cNvPicPr>
          <p:nvPr/>
        </p:nvPicPr>
        <p:blipFill>
          <a:blip r:embed="rId2" cstate="print"/>
          <a:srcRect l="878"/>
          <a:stretch>
            <a:fillRect/>
          </a:stretch>
        </p:blipFill>
        <p:spPr bwMode="auto">
          <a:xfrm>
            <a:off x="0" y="-45579"/>
            <a:ext cx="9169469" cy="51890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1560" y="77155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Текстовый квест</a:t>
            </a:r>
          </a:p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«История одной весны»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3435846"/>
            <a:ext cx="3563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Щеголева Софья Викторовна</a:t>
            </a:r>
          </a:p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Площадка ВГУ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пользователь\Downloads\photo_2022-05-15_22-20-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515778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75856" y="2139702"/>
            <a:ext cx="2547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Текстовый квест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931790"/>
            <a:ext cx="6264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Жанр компьютерных игр, в котором общение с игроком осуществляется посредством текстовой информации.</a:t>
            </a:r>
          </a:p>
          <a:p>
            <a:r>
              <a:rPr lang="ru-R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Интерактивная история с возможностью влиять на сюжет</a:t>
            </a:r>
          </a:p>
        </p:txBody>
      </p:sp>
      <p:pic>
        <p:nvPicPr>
          <p:cNvPr id="2" name="Picture 2" descr="C:\Users\пользователь\Pictures\Saved Pictures\карта.png"/>
          <p:cNvPicPr>
            <a:picLocks noChangeAspect="1" noChangeArrowheads="1"/>
          </p:cNvPicPr>
          <p:nvPr/>
        </p:nvPicPr>
        <p:blipFill>
          <a:blip r:embed="rId3" cstate="print"/>
          <a:srcRect l="8217" r="10319" b="4234"/>
          <a:stretch>
            <a:fillRect/>
          </a:stretch>
        </p:blipFill>
        <p:spPr bwMode="auto">
          <a:xfrm>
            <a:off x="6156176" y="627534"/>
            <a:ext cx="2267744" cy="1944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пользователь\Downloads\photo_2022-05-15_22-20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195486"/>
            <a:ext cx="4737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Разработка идеи</a:t>
            </a:r>
          </a:p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Почему именно тестовый квест?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491630"/>
            <a:ext cx="53285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Легко в исполнении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Свобода для творчества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детства </a:t>
            </a:r>
            <a:r>
              <a:rPr lang="ru-RU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хоте</a:t>
            </a:r>
            <a:r>
              <a:rPr lang="ru-RU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ла</a:t>
            </a:r>
            <a:r>
              <a:rPr lang="ru-RU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сделать интерактивную игру</a:t>
            </a:r>
          </a:p>
        </p:txBody>
      </p:sp>
      <p:pic>
        <p:nvPicPr>
          <p:cNvPr id="2" name="Picture 2" descr="C:\Users\пользователь\Pictures\Saved Pictures\вопросите-ьный-знак-запутанность-325903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079060"/>
            <a:ext cx="2422649" cy="30117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пользователь\Downloads\photo_2022-05-15_22-20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71600" y="195486"/>
            <a:ext cx="476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Составные части моего проекта: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131590"/>
            <a:ext cx="5895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 активности (и ее </a:t>
            </a:r>
            <a:r>
              <a:rPr 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ru-R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разметке) для каждого эпизода</a:t>
            </a: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Активность выбора с 3мя кнопками</a:t>
            </a: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 активности после выбора для каждого исхода</a:t>
            </a: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Лобби</a:t>
            </a:r>
          </a:p>
          <a:p>
            <a:pPr>
              <a:buFont typeface="Arial" pitchFamily="34" charset="0"/>
              <a:buChar char="•"/>
            </a:pPr>
            <a:r>
              <a:rPr lang="ru-R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Активность </a:t>
            </a:r>
            <a:r>
              <a:rPr lang="ru-R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выбора главы</a:t>
            </a:r>
          </a:p>
        </p:txBody>
      </p:sp>
      <p:pic>
        <p:nvPicPr>
          <p:cNvPr id="2" name="Picture 2" descr="C:\Users\пользователь\Pictures\Saved Pictures\Без назван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643758"/>
            <a:ext cx="2562225" cy="1781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пользователь\Downloads\photo_2022-05-15_22-20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520" y="2211710"/>
            <a:ext cx="269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 это работает</a:t>
            </a:r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пользователь\Downloads\pic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67494"/>
            <a:ext cx="4536504" cy="46979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пользователь\Downloads\photo_2022-05-15_22-20-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9512" y="2211710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Работа приложения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finalVideoMyProject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851920" y="123478"/>
            <a:ext cx="2431532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пользователь\Downloads\photo_2022-05-15_22-20-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987824" y="3075806"/>
            <a:ext cx="3267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Спасибо за </a:t>
            </a:r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внимание!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96</Words>
  <Application>Microsoft Office PowerPoint</Application>
  <PresentationFormat>Экран (16:9)</PresentationFormat>
  <Paragraphs>21</Paragraphs>
  <Slides>7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4</cp:revision>
  <dcterms:created xsi:type="dcterms:W3CDTF">2022-05-15T19:14:52Z</dcterms:created>
  <dcterms:modified xsi:type="dcterms:W3CDTF">2022-06-03T19:48:15Z</dcterms:modified>
</cp:coreProperties>
</file>