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91" d="100"/>
          <a:sy n="91" d="100"/>
        </p:scale>
        <p:origin x="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D60B-5B7F-4A56-BB93-EBBD63AF9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03E17-F509-491F-9FAD-AC80B79C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E4810-4338-48F6-820A-A80A71F8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E0B1-5C9C-4502-A2F1-6577AD81120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034E1-0E28-43F2-83A8-C2CC4D78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477A-5C6E-48D0-AB85-C57E9631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42C4-5DF4-4785-9D8D-0B7DFE95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4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5BA5-7DD2-4AE0-B1ED-88C96541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ABD20-6468-4B1F-B127-B1AD33F8F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5FC95-B877-4A8E-94BC-0AC689EA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E0B1-5C9C-4502-A2F1-6577AD81120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2596F-9017-4EDB-90B9-A9D45657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229BA-1BFA-4FD0-996B-4DB76FFF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42C4-5DF4-4785-9D8D-0B7DFE95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8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86296A-32A4-4805-B64D-B633D5987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CB7C8-840E-4415-9656-D0D166D58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C6495-C0D0-41EC-B555-D5B39481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E0B1-5C9C-4502-A2F1-6577AD81120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50922-55E7-4D91-87D8-E0D7B3CC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DE5B9-3165-473E-A5F0-50D5C111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42C4-5DF4-4785-9D8D-0B7DFE95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1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52BA-EC91-4088-AF86-A43F5B10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46D50-37F1-4F57-B2D1-EF946FC28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CCA6-3565-4544-9885-D43DA62A0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E0B1-5C9C-4502-A2F1-6577AD81120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613C9-445E-4540-9D30-5C014C41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4A99B-398A-4F6C-8CC6-D7C3AD38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42C4-5DF4-4785-9D8D-0B7DFE95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1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FA62-96D3-4D82-B6F5-483232C11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E9A9C-A450-46DE-8BA8-F0E591C91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A9A53-F31B-4883-86AD-CD928C00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E0B1-5C9C-4502-A2F1-6577AD81120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A3C26-3891-4E7E-A7BE-258C2DF7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24CE5-7065-49C9-880C-C2EF5014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42C4-5DF4-4785-9D8D-0B7DFE95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2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32A5-4235-44BA-8141-705ED667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44E6B-8102-4A54-9772-10CB0E4B5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1CD5D-5ABB-43DF-9A35-100766107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BADAF-58D2-46F3-9B3B-B0C4B9D9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E0B1-5C9C-4502-A2F1-6577AD81120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05E47-60B4-43CB-A576-9D387D44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C7365-A97B-4079-8439-32F71BA6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42C4-5DF4-4785-9D8D-0B7DFE95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1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8C02-11F4-4AAB-A910-9B3A093E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99B4B-2E70-4C17-9C93-EF21B49CF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F6536-CC79-4311-B86E-0A3396088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9DEC4-9A36-4D3E-8475-8F50223BB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8E4C5-3120-426F-AF8E-7834A6556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94617-13D1-418F-93D3-3F148A87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E0B1-5C9C-4502-A2F1-6577AD81120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8428A0-8916-4BF9-AD5A-DF672AAA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53DE1-7780-4456-9B98-67F64291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42C4-5DF4-4785-9D8D-0B7DFE95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3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C62E-61BB-4E9D-B87D-63500FA04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F20C5-A4DA-4049-BA77-E4CB4F50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E0B1-5C9C-4502-A2F1-6577AD81120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C352D-111C-4753-BF57-803BAE4C3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7CCF7-2088-4747-BEE8-43BAB7EA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42C4-5DF4-4785-9D8D-0B7DFE95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8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1FC2A-EF44-4C78-8B88-AA9E478C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E0B1-5C9C-4502-A2F1-6577AD81120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90483-34CA-4AF0-BB27-77B3B9AF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58515-89AC-4E51-AE65-4DE701C0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42C4-5DF4-4785-9D8D-0B7DFE95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1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D3F2-F7F2-4B7D-B0AF-7AA76813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DA988-60C9-4E18-AD03-97C28B98C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1BA4A-74FB-4002-B907-07A85FDC0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CFC5B-62FF-488A-AAAD-68D91CFD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E0B1-5C9C-4502-A2F1-6577AD81120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28B7F-5AE7-42BA-B8A0-1F679F32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FB9E0-16B2-4FA4-8A2A-8710A72D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42C4-5DF4-4785-9D8D-0B7DFE95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8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973E-E06E-40B8-A4F4-D3F1F7D7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AE68E-13C8-45A5-81C5-EE496D6AC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E651A-2EE3-49C8-8F8F-963DB1C27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45CC9-3C0D-4B4A-8773-BE2BE718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E0B1-5C9C-4502-A2F1-6577AD81120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95EBA-B807-4052-9837-D0A66FF4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E4E4B-EB7B-41DC-9C0B-ADEF137A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42C4-5DF4-4785-9D8D-0B7DFE95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F474E-6674-444D-858E-35ED4CFF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BCFEC-7EBC-4216-975D-97D6AF7E7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37F87-FF2F-47EB-BFFB-703A2102C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BE0B1-5C9C-4502-A2F1-6577AD81120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ABED8-216B-4414-BAA5-CBB045CF6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4D803-86D7-4661-AD8F-9A99AA37A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542C4-5DF4-4785-9D8D-0B7DFE95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6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184119-11DD-4AEE-8107-DFBA6B87371A}"/>
              </a:ext>
            </a:extLst>
          </p:cNvPr>
          <p:cNvSpPr txBox="1"/>
          <p:nvPr/>
        </p:nvSpPr>
        <p:spPr>
          <a:xfrm flipH="1">
            <a:off x="6096000" y="69799"/>
            <a:ext cx="6210008" cy="7330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Customizable Workflow: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28650" marR="0" lvl="1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proxy server in place, the workflow can be customized with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scripts, hooks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for secrets check and pattern verification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28650" marR="0" lvl="1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allows for advanced automation, like linting, testing, or deployment triggers before code reaches the remote repositories.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 Point of Failure: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 Proxy Server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introduces a potential single point of failure. If the proxy server goes down, developers will be unable to push or pull code, halting the workflow.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Sync Conflicts and Latency: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may be some latency between when a change is made in one repository and when it is synced to the other, which could cause problems in time-sensitive workflows.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though sync automation is in place, there could be a delay in pushing changes across repositories. This delay could cause misalignments between developers who work with one remote repository while others work with the second.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Overhead and Performance Bottlenecks: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 Proxy Server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may become a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bottleneck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the number of developers or the volume of code changes increases significantly.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server may require additional resources (CPU, memory, storage) to handle the load of multiple developers and the synchronization processes efficiently.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Increased Maintenance of Sync Automation: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 errors in sync automation could result in repositories falling out of sync, which would require manual intervention to resolve.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28650" marR="0" lvl="1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DE4FC5-830B-4E17-9D40-1BFAD0869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1285" y="1644248"/>
            <a:ext cx="6457261" cy="37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7F107F6-6A98-4E6F-B307-C64BED00E20B}"/>
              </a:ext>
            </a:extLst>
          </p:cNvPr>
          <p:cNvSpPr txBox="1"/>
          <p:nvPr/>
        </p:nvSpPr>
        <p:spPr>
          <a:xfrm flipH="1">
            <a:off x="6886267" y="424625"/>
            <a:ext cx="5035834" cy="9533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 Point of Failure: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 Proxy Server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introduces a potential single point of failure. If the proxy server goes down, developers will be unable to push or pull code, halting the workflow.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Mitigating this risk would require redundancy or high availability configurations, adding to the complexity.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Increased Complexity in Setup and Maintenance: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model introduces additional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infrastructure complexity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as administrators now need to configure and maintain the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 Proxy Server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set up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 Hooks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manage </a:t>
            </a: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cron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jobs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synchronization.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more complex the automation, the higher the potential for errors or bugs in sync scripts, leading to data inconsistencies between repositories.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Sync Conflicts and Latency: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the proxy server automates the synchronization between repositories, there is still a risk of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conflict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during simultaneous updates from different repositories.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Additionally, there may be some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between when a change is made in one repository and when it is synced to the other, which could cause problems in time-sensitive workflows.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Overhead and Performance Bottlenecks: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 Proxy Server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may become a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bottleneck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the number of developers or the volume of code changes increases significantly.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server may require additional resources (CPU, memory, storage) to handle the load of multiple developers and the synchronization processes efficiently.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Increased Maintenance of Sync Automation: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 time, the </a:t>
            </a: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cron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jobs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sync scripts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(Git Hooks) may need updates or debugging due to changes in the repositories, workflows, or external services.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 errors in sync automation could result in repositories falling out of sync, which would require manual intervention to resolve.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Latency in Reflecting Changes Across Repositories: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 though sync automation is in place, there could be a delay in pushing changes across repositories. This delay could cause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misalignments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between developers who work with one remote repository while others work with the second.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5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585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ponprakash mariappan</dc:creator>
  <cp:lastModifiedBy>ponprakash mariappan</cp:lastModifiedBy>
  <cp:revision>4</cp:revision>
  <dcterms:created xsi:type="dcterms:W3CDTF">2024-09-17T22:24:29Z</dcterms:created>
  <dcterms:modified xsi:type="dcterms:W3CDTF">2024-09-17T22:57:40Z</dcterms:modified>
</cp:coreProperties>
</file>