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1F659-F092-4EFB-A3A4-4191C343335A}" v="68" dt="2025-01-16T15:52:5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6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iltshire" userId="f868f5dd3907e1cc" providerId="LiveId" clId="{3C41F659-F092-4EFB-A3A4-4191C343335A}"/>
    <pc:docChg chg="undo custSel addSld delSld modSld sldOrd">
      <pc:chgData name="Benjamin Wiltshire" userId="f868f5dd3907e1cc" providerId="LiveId" clId="{3C41F659-F092-4EFB-A3A4-4191C343335A}" dt="2025-01-16T15:52:55.614" v="1171" actId="20577"/>
      <pc:docMkLst>
        <pc:docMk/>
      </pc:docMkLst>
      <pc:sldChg chg="addSp delSp modSp mod setBg addAnim modAnim">
        <pc:chgData name="Benjamin Wiltshire" userId="f868f5dd3907e1cc" providerId="LiveId" clId="{3C41F659-F092-4EFB-A3A4-4191C343335A}" dt="2025-01-16T13:27:19.303" v="1022" actId="2711"/>
        <pc:sldMkLst>
          <pc:docMk/>
          <pc:sldMk cId="1217407375" sldId="256"/>
        </pc:sldMkLst>
        <pc:spChg chg="mod">
          <ac:chgData name="Benjamin Wiltshire" userId="f868f5dd3907e1cc" providerId="LiveId" clId="{3C41F659-F092-4EFB-A3A4-4191C343335A}" dt="2025-01-16T13:27:19.303" v="1022" actId="2711"/>
          <ac:spMkLst>
            <pc:docMk/>
            <pc:sldMk cId="1217407375" sldId="256"/>
            <ac:spMk id="2" creationId="{2952F34C-BCEE-FB4B-3E35-03F7A4450549}"/>
          </ac:spMkLst>
        </pc:spChg>
        <pc:spChg chg="add del mod">
          <ac:chgData name="Benjamin Wiltshire" userId="f868f5dd3907e1cc" providerId="LiveId" clId="{3C41F659-F092-4EFB-A3A4-4191C343335A}" dt="2025-01-16T13:26:44.794" v="1018" actId="26606"/>
          <ac:spMkLst>
            <pc:docMk/>
            <pc:sldMk cId="1217407375" sldId="256"/>
            <ac:spMk id="3" creationId="{9BA94E99-9B99-ADD4-892E-7A918202B0D4}"/>
          </ac:spMkLst>
        </pc:spChg>
        <pc:spChg chg="add del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10" creationId="{ECC07320-C2CA-4E29-8481-9D9E143C7788}"/>
          </ac:spMkLst>
        </pc:spChg>
        <pc:spChg chg="add del">
          <ac:chgData name="Benjamin Wiltshire" userId="f868f5dd3907e1cc" providerId="LiveId" clId="{3C41F659-F092-4EFB-A3A4-4191C343335A}" dt="2025-01-15T22:50:48.382" v="237" actId="26606"/>
          <ac:spMkLst>
            <pc:docMk/>
            <pc:sldMk cId="1217407375" sldId="256"/>
            <ac:spMk id="12" creationId="{178FB36B-5BFE-42CA-BC60-1115E0D95EEC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17" creationId="{47942995-B07F-4636-9A06-C6A104B260A8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24" creationId="{B81933D1-5615-42C7-9C0B-4EB7105CCE2D}"/>
          </ac:spMkLst>
        </pc:spChg>
        <pc:spChg chg="add del">
          <ac:chgData name="Benjamin Wiltshire" userId="f868f5dd3907e1cc" providerId="LiveId" clId="{3C41F659-F092-4EFB-A3A4-4191C343335A}" dt="2025-01-15T22:50:48.378" v="236" actId="26606"/>
          <ac:spMkLst>
            <pc:docMk/>
            <pc:sldMk cId="1217407375" sldId="256"/>
            <ac:spMk id="26" creationId="{19C9EAEA-39D0-4B0E-A0EB-51E7B26740B1}"/>
          </ac:spMkLst>
        </pc:spChg>
        <pc:spChg chg="add del">
          <ac:chgData name="Benjamin Wiltshire" userId="f868f5dd3907e1cc" providerId="LiveId" clId="{3C41F659-F092-4EFB-A3A4-4191C343335A}" dt="2025-01-16T13:26:44.794" v="1018" actId="26606"/>
          <ac:spMkLst>
            <pc:docMk/>
            <pc:sldMk cId="1217407375" sldId="256"/>
            <ac:spMk id="28" creationId="{9B7AD9F6-8CE7-4299-8FC6-328F4DCD3FF9}"/>
          </ac:spMkLst>
        </pc:spChg>
        <pc:spChg chg="add del">
          <ac:chgData name="Benjamin Wiltshire" userId="f868f5dd3907e1cc" providerId="LiveId" clId="{3C41F659-F092-4EFB-A3A4-4191C343335A}" dt="2025-01-16T13:26:44.794" v="1018" actId="26606"/>
          <ac:spMkLst>
            <pc:docMk/>
            <pc:sldMk cId="1217407375" sldId="256"/>
            <ac:spMk id="29" creationId="{F49775AF-8896-43EE-92C6-83497D6DC56F}"/>
          </ac:spMkLst>
        </pc:spChg>
        <pc:spChg chg="add">
          <ac:chgData name="Benjamin Wiltshire" userId="f868f5dd3907e1cc" providerId="LiveId" clId="{3C41F659-F092-4EFB-A3A4-4191C343335A}" dt="2025-01-16T13:26:44.794" v="1018" actId="26606"/>
          <ac:spMkLst>
            <pc:docMk/>
            <pc:sldMk cId="1217407375" sldId="256"/>
            <ac:spMk id="34" creationId="{9180DE06-7362-4888-AADA-7AADD57AC49D}"/>
          </ac:spMkLst>
        </pc:spChg>
        <pc:spChg chg="add">
          <ac:chgData name="Benjamin Wiltshire" userId="f868f5dd3907e1cc" providerId="LiveId" clId="{3C41F659-F092-4EFB-A3A4-4191C343335A}" dt="2025-01-16T13:26:44.794" v="1018" actId="26606"/>
          <ac:spMkLst>
            <pc:docMk/>
            <pc:sldMk cId="1217407375" sldId="256"/>
            <ac:spMk id="40" creationId="{04357C93-F0CB-4A1C-8F77-4E9063789819}"/>
          </ac:spMkLst>
        </pc:spChg>
        <pc:grpChg chg="add del">
          <ac:chgData name="Benjamin Wiltshire" userId="f868f5dd3907e1cc" providerId="LiveId" clId="{3C41F659-F092-4EFB-A3A4-4191C343335A}" dt="2025-01-15T22:50:48.378" v="236" actId="26606"/>
          <ac:grpSpMkLst>
            <pc:docMk/>
            <pc:sldMk cId="1217407375" sldId="256"/>
            <ac:grpSpMk id="19" creationId="{032D8612-31EB-44CF-A1D0-14FD4C705424}"/>
          </ac:grpSpMkLst>
        </pc:grpChg>
        <pc:grpChg chg="add">
          <ac:chgData name="Benjamin Wiltshire" userId="f868f5dd3907e1cc" providerId="LiveId" clId="{3C41F659-F092-4EFB-A3A4-4191C343335A}" dt="2025-01-16T13:26:44.794" v="1018" actId="26606"/>
          <ac:grpSpMkLst>
            <pc:docMk/>
            <pc:sldMk cId="1217407375" sldId="256"/>
            <ac:grpSpMk id="36" creationId="{3AF6A671-C637-4547-85F4-51B6D1881399}"/>
          </ac:grpSpMkLst>
        </pc:grpChg>
        <pc:picChg chg="add mod ord">
          <ac:chgData name="Benjamin Wiltshire" userId="f868f5dd3907e1cc" providerId="LiveId" clId="{3C41F659-F092-4EFB-A3A4-4191C343335A}" dt="2025-01-16T13:26:44.794" v="1018" actId="26606"/>
          <ac:picMkLst>
            <pc:docMk/>
            <pc:sldMk cId="1217407375" sldId="256"/>
            <ac:picMk id="5" creationId="{1F74D2DA-5AA9-07E6-1779-8E9E6DED381F}"/>
          </ac:picMkLst>
        </pc:picChg>
      </pc:sldChg>
      <pc:sldChg chg="addSp delSp modSp mod setBg">
        <pc:chgData name="Benjamin Wiltshire" userId="f868f5dd3907e1cc" providerId="LiveId" clId="{3C41F659-F092-4EFB-A3A4-4191C343335A}" dt="2025-01-16T15:48:54.819" v="1123" actId="20577"/>
        <pc:sldMkLst>
          <pc:docMk/>
          <pc:sldMk cId="3696718193" sldId="257"/>
        </pc:sldMkLst>
        <pc:spChg chg="mod">
          <ac:chgData name="Benjamin Wiltshire" userId="f868f5dd3907e1cc" providerId="LiveId" clId="{3C41F659-F092-4EFB-A3A4-4191C343335A}" dt="2025-01-16T13:27:42.404" v="1031" actId="20577"/>
          <ac:spMkLst>
            <pc:docMk/>
            <pc:sldMk cId="3696718193" sldId="257"/>
            <ac:spMk id="2" creationId="{B4D92234-1175-FADB-AF61-6EF47D6FF51B}"/>
          </ac:spMkLst>
        </pc:spChg>
        <pc:spChg chg="mod ord">
          <ac:chgData name="Benjamin Wiltshire" userId="f868f5dd3907e1cc" providerId="LiveId" clId="{3C41F659-F092-4EFB-A3A4-4191C343335A}" dt="2025-01-16T15:48:54.819" v="1123" actId="20577"/>
          <ac:spMkLst>
            <pc:docMk/>
            <pc:sldMk cId="3696718193" sldId="257"/>
            <ac:spMk id="3" creationId="{54DF7A52-576D-1BAB-D34A-63297384C3F4}"/>
          </ac:spMkLst>
        </pc:spChg>
        <pc:spChg chg="add del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12" creationId="{352BEC0E-22F8-46D0-9632-375DB541B06C}"/>
          </ac:spMkLst>
        </pc:spChg>
        <pc:spChg chg="add del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14" creationId="{3FCFB1DE-0B7E-48CC-BA90-B2AB0889F9D6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19" creationId="{1022CA72-2A63-428F-B586-37BA5AB6D265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1" creationId="{95C8260E-968F-44E8-A823-ABB431311926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3" creationId="{2C1BBA94-3F40-40AA-8BB9-E69E25E537C1}"/>
          </ac:spMkLst>
        </pc:spChg>
        <pc:spChg chg="add del">
          <ac:chgData name="Benjamin Wiltshire" userId="f868f5dd3907e1cc" providerId="LiveId" clId="{3C41F659-F092-4EFB-A3A4-4191C343335A}" dt="2025-01-15T22:50:38.781" v="233" actId="26606"/>
          <ac:spMkLst>
            <pc:docMk/>
            <pc:sldMk cId="3696718193" sldId="257"/>
            <ac:spMk id="25" creationId="{FE43805F-24A6-46A4-B19B-54F28347355C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27" creationId="{1382A32C-5B0C-4B1C-A074-76C6DBCC9F87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28" creationId="{149FB5C3-7336-4FE0-A30C-CC0A3646D499}"/>
          </ac:spMkLst>
        </pc:spChg>
        <pc:spChg chg="add">
          <ac:chgData name="Benjamin Wiltshire" userId="f868f5dd3907e1cc" providerId="LiveId" clId="{3C41F659-F092-4EFB-A3A4-4191C343335A}" dt="2025-01-15T22:50:38.787" v="234" actId="26606"/>
          <ac:spMkLst>
            <pc:docMk/>
            <pc:sldMk cId="3696718193" sldId="257"/>
            <ac:spMk id="31" creationId="{0DA909B4-15FF-46A6-8A7F-7AEF977FE9ED}"/>
          </ac:spMkLst>
        </pc:spChg>
        <pc:grpChg chg="add">
          <ac:chgData name="Benjamin Wiltshire" userId="f868f5dd3907e1cc" providerId="LiveId" clId="{3C41F659-F092-4EFB-A3A4-4191C343335A}" dt="2025-01-15T22:50:38.787" v="234" actId="26606"/>
          <ac:grpSpMkLst>
            <pc:docMk/>
            <pc:sldMk cId="3696718193" sldId="257"/>
            <ac:grpSpMk id="29" creationId="{19A6B5CE-CB1D-48EE-8B43-E952235C8371}"/>
          </ac:grpSpMkLst>
        </pc:grpChg>
        <pc:picChg chg="add mod">
          <ac:chgData name="Benjamin Wiltshire" userId="f868f5dd3907e1cc" providerId="LiveId" clId="{3C41F659-F092-4EFB-A3A4-4191C343335A}" dt="2025-01-15T22:50:38.787" v="234" actId="26606"/>
          <ac:picMkLst>
            <pc:docMk/>
            <pc:sldMk cId="3696718193" sldId="257"/>
            <ac:picMk id="5" creationId="{26FC435F-DD8C-9A57-E03B-A3BC004F976D}"/>
          </ac:picMkLst>
        </pc:picChg>
        <pc:picChg chg="add mod">
          <ac:chgData name="Benjamin Wiltshire" userId="f868f5dd3907e1cc" providerId="LiveId" clId="{3C41F659-F092-4EFB-A3A4-4191C343335A}" dt="2025-01-15T22:50:38.787" v="234" actId="26606"/>
          <ac:picMkLst>
            <pc:docMk/>
            <pc:sldMk cId="3696718193" sldId="257"/>
            <ac:picMk id="7" creationId="{09100354-D76B-B102-43C2-1E69C205E651}"/>
          </ac:picMkLst>
        </pc:picChg>
      </pc:sldChg>
      <pc:sldChg chg="addSp delSp modSp mod ord setBg">
        <pc:chgData name="Benjamin Wiltshire" userId="f868f5dd3907e1cc" providerId="LiveId" clId="{3C41F659-F092-4EFB-A3A4-4191C343335A}" dt="2025-01-16T13:25:14.479" v="1002" actId="20577"/>
        <pc:sldMkLst>
          <pc:docMk/>
          <pc:sldMk cId="1945849195" sldId="258"/>
        </pc:sldMkLst>
        <pc:spChg chg="mod">
          <ac:chgData name="Benjamin Wiltshire" userId="f868f5dd3907e1cc" providerId="LiveId" clId="{3C41F659-F092-4EFB-A3A4-4191C343335A}" dt="2025-01-16T13:24:00.470" v="979" actId="26606"/>
          <ac:spMkLst>
            <pc:docMk/>
            <pc:sldMk cId="1945849195" sldId="258"/>
            <ac:spMk id="2" creationId="{AF33C3AB-7647-76E9-85F9-BCC1AE7DFBFE}"/>
          </ac:spMkLst>
        </pc:spChg>
        <pc:spChg chg="mod ord">
          <ac:chgData name="Benjamin Wiltshire" userId="f868f5dd3907e1cc" providerId="LiveId" clId="{3C41F659-F092-4EFB-A3A4-4191C343335A}" dt="2025-01-16T13:25:14.479" v="1002" actId="20577"/>
          <ac:spMkLst>
            <pc:docMk/>
            <pc:sldMk cId="1945849195" sldId="258"/>
            <ac:spMk id="3" creationId="{1F32DB81-2F0F-22F7-28CD-F8D725E99A8C}"/>
          </ac:spMkLst>
        </pc:spChg>
        <pc:spChg chg="add del">
          <ac:chgData name="Benjamin Wiltshire" userId="f868f5dd3907e1cc" providerId="LiveId" clId="{3C41F659-F092-4EFB-A3A4-4191C343335A}" dt="2025-01-16T13:24:00.470" v="979" actId="26606"/>
          <ac:spMkLst>
            <pc:docMk/>
            <pc:sldMk cId="1945849195" sldId="258"/>
            <ac:spMk id="15" creationId="{B0B8DCBA-FEED-46EF-A140-35B904015B49}"/>
          </ac:spMkLst>
        </pc:spChg>
        <pc:spChg chg="add del">
          <ac:chgData name="Benjamin Wiltshire" userId="f868f5dd3907e1cc" providerId="LiveId" clId="{3C41F659-F092-4EFB-A3A4-4191C343335A}" dt="2025-01-16T13:23:44.006" v="972" actId="26606"/>
          <ac:spMkLst>
            <pc:docMk/>
            <pc:sldMk cId="1945849195" sldId="258"/>
            <ac:spMk id="16" creationId="{0FE2D22C-409B-48AF-B24F-7988A8F7F848}"/>
          </ac:spMkLst>
        </pc:spChg>
        <pc:spChg chg="add del">
          <ac:chgData name="Benjamin Wiltshire" userId="f868f5dd3907e1cc" providerId="LiveId" clId="{3C41F659-F092-4EFB-A3A4-4191C343335A}" dt="2025-01-16T13:23:44.006" v="972" actId="26606"/>
          <ac:spMkLst>
            <pc:docMk/>
            <pc:sldMk cId="1945849195" sldId="258"/>
            <ac:spMk id="19" creationId="{90464369-70FA-42AF-948F-80664CA7BFE5}"/>
          </ac:spMkLst>
        </pc:spChg>
        <pc:spChg chg="add del">
          <ac:chgData name="Benjamin Wiltshire" userId="f868f5dd3907e1cc" providerId="LiveId" clId="{3C41F659-F092-4EFB-A3A4-4191C343335A}" dt="2025-01-16T13:23:44.006" v="972" actId="26606"/>
          <ac:spMkLst>
            <pc:docMk/>
            <pc:sldMk cId="1945849195" sldId="258"/>
            <ac:spMk id="21" creationId="{A648176E-454C-437C-B0FC-9B82FCF32B24}"/>
          </ac:spMkLst>
        </pc:spChg>
        <pc:spChg chg="add del">
          <ac:chgData name="Benjamin Wiltshire" userId="f868f5dd3907e1cc" providerId="LiveId" clId="{3C41F659-F092-4EFB-A3A4-4191C343335A}" dt="2025-01-16T13:23:44.006" v="972" actId="26606"/>
          <ac:spMkLst>
            <pc:docMk/>
            <pc:sldMk cId="1945849195" sldId="258"/>
            <ac:spMk id="23" creationId="{A6604B49-AD5C-4590-B051-06C8222ECD99}"/>
          </ac:spMkLst>
        </pc:spChg>
        <pc:spChg chg="add del">
          <ac:chgData name="Benjamin Wiltshire" userId="f868f5dd3907e1cc" providerId="LiveId" clId="{3C41F659-F092-4EFB-A3A4-4191C343335A}" dt="2025-01-16T13:24:00.470" v="979" actId="26606"/>
          <ac:spMkLst>
            <pc:docMk/>
            <pc:sldMk cId="1945849195" sldId="258"/>
            <ac:spMk id="24" creationId="{D5B0017B-2ECA-49AF-B397-DC140825DF8D}"/>
          </ac:spMkLst>
        </pc:spChg>
        <pc:spChg chg="add del">
          <ac:chgData name="Benjamin Wiltshire" userId="f868f5dd3907e1cc" providerId="LiveId" clId="{3C41F659-F092-4EFB-A3A4-4191C343335A}" dt="2025-01-16T13:23:44.006" v="972" actId="26606"/>
          <ac:spMkLst>
            <pc:docMk/>
            <pc:sldMk cId="1945849195" sldId="258"/>
            <ac:spMk id="25" creationId="{CC552A98-EF7D-4D42-AB69-066B786AB55B}"/>
          </ac:spMkLst>
        </pc:spChg>
        <pc:spChg chg="add del">
          <ac:chgData name="Benjamin Wiltshire" userId="f868f5dd3907e1cc" providerId="LiveId" clId="{3C41F659-F092-4EFB-A3A4-4191C343335A}" dt="2025-01-16T13:23:44.828" v="974" actId="26606"/>
          <ac:spMkLst>
            <pc:docMk/>
            <pc:sldMk cId="1945849195" sldId="258"/>
            <ac:spMk id="27" creationId="{F13C74B1-5B17-4795-BED0-7140497B445A}"/>
          </ac:spMkLst>
        </pc:spChg>
        <pc:spChg chg="add del">
          <ac:chgData name="Benjamin Wiltshire" userId="f868f5dd3907e1cc" providerId="LiveId" clId="{3C41F659-F092-4EFB-A3A4-4191C343335A}" dt="2025-01-16T13:23:44.828" v="974" actId="26606"/>
          <ac:spMkLst>
            <pc:docMk/>
            <pc:sldMk cId="1945849195" sldId="258"/>
            <ac:spMk id="28" creationId="{D4974D33-8DC5-464E-8C6D-BE58F0669C17}"/>
          </ac:spMkLst>
        </pc:spChg>
        <pc:spChg chg="add del">
          <ac:chgData name="Benjamin Wiltshire" userId="f868f5dd3907e1cc" providerId="LiveId" clId="{3C41F659-F092-4EFB-A3A4-4191C343335A}" dt="2025-01-16T13:23:46.665" v="976" actId="26606"/>
          <ac:spMkLst>
            <pc:docMk/>
            <pc:sldMk cId="1945849195" sldId="258"/>
            <ac:spMk id="30" creationId="{9A724DBA-D2D9-471E-8ED7-2015DDD950DF}"/>
          </ac:spMkLst>
        </pc:spChg>
        <pc:spChg chg="add del">
          <ac:chgData name="Benjamin Wiltshire" userId="f868f5dd3907e1cc" providerId="LiveId" clId="{3C41F659-F092-4EFB-A3A4-4191C343335A}" dt="2025-01-16T13:23:46.665" v="976" actId="26606"/>
          <ac:spMkLst>
            <pc:docMk/>
            <pc:sldMk cId="1945849195" sldId="258"/>
            <ac:spMk id="31" creationId="{08980754-6F4B-43C9-B9BE-127B6BED6586}"/>
          </ac:spMkLst>
        </pc:spChg>
        <pc:spChg chg="add del">
          <ac:chgData name="Benjamin Wiltshire" userId="f868f5dd3907e1cc" providerId="LiveId" clId="{3C41F659-F092-4EFB-A3A4-4191C343335A}" dt="2025-01-16T13:23:46.665" v="976" actId="26606"/>
          <ac:spMkLst>
            <pc:docMk/>
            <pc:sldMk cId="1945849195" sldId="258"/>
            <ac:spMk id="32" creationId="{2C1BBA94-3F40-40AA-8BB9-E69E25E537C1}"/>
          </ac:spMkLst>
        </pc:spChg>
        <pc:spChg chg="add del">
          <ac:chgData name="Benjamin Wiltshire" userId="f868f5dd3907e1cc" providerId="LiveId" clId="{3C41F659-F092-4EFB-A3A4-4191C343335A}" dt="2025-01-16T13:23:46.665" v="976" actId="26606"/>
          <ac:spMkLst>
            <pc:docMk/>
            <pc:sldMk cId="1945849195" sldId="258"/>
            <ac:spMk id="33" creationId="{169CC832-2974-4E8D-90ED-3E2941BA7336}"/>
          </ac:spMkLst>
        </pc:spChg>
        <pc:spChg chg="add del">
          <ac:chgData name="Benjamin Wiltshire" userId="f868f5dd3907e1cc" providerId="LiveId" clId="{3C41F659-F092-4EFB-A3A4-4191C343335A}" dt="2025-01-16T13:23:46.665" v="976" actId="26606"/>
          <ac:spMkLst>
            <pc:docMk/>
            <pc:sldMk cId="1945849195" sldId="258"/>
            <ac:spMk id="34" creationId="{55222F96-971A-4F90-B841-6BAB416C7AC1}"/>
          </ac:spMkLst>
        </pc:spChg>
        <pc:grpChg chg="add del">
          <ac:chgData name="Benjamin Wiltshire" userId="f868f5dd3907e1cc" providerId="LiveId" clId="{3C41F659-F092-4EFB-A3A4-4191C343335A}" dt="2025-01-16T13:24:00.470" v="979" actId="26606"/>
          <ac:grpSpMkLst>
            <pc:docMk/>
            <pc:sldMk cId="1945849195" sldId="258"/>
            <ac:grpSpMk id="18" creationId="{AE1C45F0-260A-458C-96ED-C1F6D2151219}"/>
          </ac:grpSpMkLst>
        </pc:grpChg>
        <pc:picChg chg="add mod">
          <ac:chgData name="Benjamin Wiltshire" userId="f868f5dd3907e1cc" providerId="LiveId" clId="{3C41F659-F092-4EFB-A3A4-4191C343335A}" dt="2025-01-16T13:24:00.470" v="979" actId="26606"/>
          <ac:picMkLst>
            <pc:docMk/>
            <pc:sldMk cId="1945849195" sldId="258"/>
            <ac:picMk id="5" creationId="{2374AF87-C3E0-2866-4729-314B815ACF63}"/>
          </ac:picMkLst>
        </pc:picChg>
        <pc:cxnChg chg="add del">
          <ac:chgData name="Benjamin Wiltshire" userId="f868f5dd3907e1cc" providerId="LiveId" clId="{3C41F659-F092-4EFB-A3A4-4191C343335A}" dt="2025-01-16T12:43:42.831" v="582" actId="26606"/>
          <ac:cxnSpMkLst>
            <pc:docMk/>
            <pc:sldMk cId="1945849195" sldId="258"/>
            <ac:cxnSpMk id="10" creationId="{1503BFE4-729B-D9D0-C17B-501E6AF1127A}"/>
          </ac:cxnSpMkLst>
        </pc:cxnChg>
        <pc:cxnChg chg="add del">
          <ac:chgData name="Benjamin Wiltshire" userId="f868f5dd3907e1cc" providerId="LiveId" clId="{3C41F659-F092-4EFB-A3A4-4191C343335A}" dt="2025-01-16T13:24:00.470" v="979" actId="26606"/>
          <ac:cxnSpMkLst>
            <pc:docMk/>
            <pc:sldMk cId="1945849195" sldId="258"/>
            <ac:cxnSpMk id="12" creationId="{1503BFE4-729B-D9D0-C17B-501E6AF1127A}"/>
          </ac:cxnSpMkLst>
        </pc:cxnChg>
        <pc:cxnChg chg="add del">
          <ac:chgData name="Benjamin Wiltshire" userId="f868f5dd3907e1cc" providerId="LiveId" clId="{3C41F659-F092-4EFB-A3A4-4191C343335A}" dt="2025-01-16T13:23:42.521" v="970" actId="26606"/>
          <ac:cxnSpMkLst>
            <pc:docMk/>
            <pc:sldMk cId="1945849195" sldId="258"/>
            <ac:cxnSpMk id="14" creationId="{1503BFE4-729B-D9D0-C17B-501E6AF1127A}"/>
          </ac:cxnSpMkLst>
        </pc:cxnChg>
        <pc:cxnChg chg="add del">
          <ac:chgData name="Benjamin Wiltshire" userId="f868f5dd3907e1cc" providerId="LiveId" clId="{3C41F659-F092-4EFB-A3A4-4191C343335A}" dt="2025-01-16T13:23:34.792" v="968" actId="26606"/>
          <ac:cxnSpMkLst>
            <pc:docMk/>
            <pc:sldMk cId="1945849195" sldId="258"/>
            <ac:cxnSpMk id="17" creationId="{1503BFE4-729B-D9D0-C17B-501E6AF1127A}"/>
          </ac:cxnSpMkLst>
        </pc:cxnChg>
        <pc:cxnChg chg="add del">
          <ac:chgData name="Benjamin Wiltshire" userId="f868f5dd3907e1cc" providerId="LiveId" clId="{3C41F659-F092-4EFB-A3A4-4191C343335A}" dt="2025-01-16T13:24:00.470" v="979" actId="26606"/>
          <ac:cxnSpMkLst>
            <pc:docMk/>
            <pc:sldMk cId="1945849195" sldId="258"/>
            <ac:cxnSpMk id="26" creationId="{6CF1BAF6-AD41-4082-B212-8A1F9A2E8779}"/>
          </ac:cxnSpMkLst>
        </pc:cxnChg>
      </pc:sldChg>
      <pc:sldChg chg="addSp delSp modSp mod ord setBg">
        <pc:chgData name="Benjamin Wiltshire" userId="f868f5dd3907e1cc" providerId="LiveId" clId="{3C41F659-F092-4EFB-A3A4-4191C343335A}" dt="2025-01-16T15:50:37.053" v="1145" actId="20577"/>
        <pc:sldMkLst>
          <pc:docMk/>
          <pc:sldMk cId="3355181699" sldId="259"/>
        </pc:sldMkLst>
        <pc:spChg chg="mod">
          <ac:chgData name="Benjamin Wiltshire" userId="f868f5dd3907e1cc" providerId="LiveId" clId="{3C41F659-F092-4EFB-A3A4-4191C343335A}" dt="2025-01-16T15:50:20.057" v="1125" actId="20577"/>
          <ac:spMkLst>
            <pc:docMk/>
            <pc:sldMk cId="3355181699" sldId="259"/>
            <ac:spMk id="2" creationId="{2C1FB949-CB40-3E97-7333-D7FC32760F6E}"/>
          </ac:spMkLst>
        </pc:spChg>
        <pc:spChg chg="del mo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3" creationId="{31D9ACE2-87FA-0188-44B1-51390C44FF4C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9" creationId="{BACC6370-2D7E-4714-9D71-7542949D7D5D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1" creationId="{256B2C21-A230-48C0-8DF1-C46611373C44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3" creationId="{3847E18C-932D-4C95-AABA-FEC7C9499AD7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5" creationId="{3150CB11-0C61-439E-910F-5787759E72A0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7" creationId="{43F8A58B-5155-44CE-A5FF-7647B47D0A7A}"/>
          </ac:spMkLst>
        </pc:spChg>
        <pc:spChg chg="add">
          <ac:chgData name="Benjamin Wiltshire" userId="f868f5dd3907e1cc" providerId="LiveId" clId="{3C41F659-F092-4EFB-A3A4-4191C343335A}" dt="2025-01-15T22:56:33.438" v="557" actId="26606"/>
          <ac:spMkLst>
            <pc:docMk/>
            <pc:sldMk cId="3355181699" sldId="259"/>
            <ac:spMk id="19" creationId="{443F2ACA-E6D6-4028-82DD-F03C262D5DE6}"/>
          </ac:spMkLst>
        </pc:spChg>
        <pc:graphicFrameChg chg="add mod">
          <ac:chgData name="Benjamin Wiltshire" userId="f868f5dd3907e1cc" providerId="LiveId" clId="{3C41F659-F092-4EFB-A3A4-4191C343335A}" dt="2025-01-16T15:50:37.053" v="1145" actId="20577"/>
          <ac:graphicFrameMkLst>
            <pc:docMk/>
            <pc:sldMk cId="3355181699" sldId="259"/>
            <ac:graphicFrameMk id="5" creationId="{A6743421-8A3B-7860-0165-4EF4E817B23E}"/>
          </ac:graphicFrameMkLst>
        </pc:graphicFrameChg>
      </pc:sldChg>
      <pc:sldChg chg="addSp delSp modSp mod ord setBg addAnim delAnim">
        <pc:chgData name="Benjamin Wiltshire" userId="f868f5dd3907e1cc" providerId="LiveId" clId="{3C41F659-F092-4EFB-A3A4-4191C343335A}" dt="2025-01-16T13:39:23.139" v="1033"/>
        <pc:sldMkLst>
          <pc:docMk/>
          <pc:sldMk cId="1228172662" sldId="260"/>
        </pc:sldMkLst>
        <pc:spChg chg="mod">
          <ac:chgData name="Benjamin Wiltshire" userId="f868f5dd3907e1cc" providerId="LiveId" clId="{3C41F659-F092-4EFB-A3A4-4191C343335A}" dt="2025-01-16T13:18:14.181" v="624" actId="20577"/>
          <ac:spMkLst>
            <pc:docMk/>
            <pc:sldMk cId="1228172662" sldId="260"/>
            <ac:spMk id="2" creationId="{150EF751-FA4D-486C-B35E-DAA0420D2DE8}"/>
          </ac:spMkLst>
        </pc:spChg>
        <pc:spChg chg="mod">
          <ac:chgData name="Benjamin Wiltshire" userId="f868f5dd3907e1cc" providerId="LiveId" clId="{3C41F659-F092-4EFB-A3A4-4191C343335A}" dt="2025-01-16T13:18:10.743" v="622" actId="26606"/>
          <ac:spMkLst>
            <pc:docMk/>
            <pc:sldMk cId="1228172662" sldId="260"/>
            <ac:spMk id="3" creationId="{BC2CB443-DE02-A7DA-C069-9ADEF6F17F62}"/>
          </ac:spMkLst>
        </pc:spChg>
        <pc:spChg chg="add del">
          <ac:chgData name="Benjamin Wiltshire" userId="f868f5dd3907e1cc" providerId="LiveId" clId="{3C41F659-F092-4EFB-A3A4-4191C343335A}" dt="2025-01-16T13:18:10.743" v="622" actId="26606"/>
          <ac:spMkLst>
            <pc:docMk/>
            <pc:sldMk cId="1228172662" sldId="260"/>
            <ac:spMk id="10" creationId="{20D5D19D-0789-4518-B5DC-D47ADF69D25A}"/>
          </ac:spMkLst>
        </pc:spChg>
        <pc:spChg chg="add del">
          <ac:chgData name="Benjamin Wiltshire" userId="f868f5dd3907e1cc" providerId="LiveId" clId="{3C41F659-F092-4EFB-A3A4-4191C343335A}" dt="2025-01-16T13:18:10.743" v="622" actId="26606"/>
          <ac:spMkLst>
            <pc:docMk/>
            <pc:sldMk cId="1228172662" sldId="260"/>
            <ac:spMk id="17" creationId="{B81933D1-5615-42C7-9C0B-4EB7105CCE2D}"/>
          </ac:spMkLst>
        </pc:spChg>
        <pc:spChg chg="add del">
          <ac:chgData name="Benjamin Wiltshire" userId="f868f5dd3907e1cc" providerId="LiveId" clId="{3C41F659-F092-4EFB-A3A4-4191C343335A}" dt="2025-01-16T13:18:10.743" v="622" actId="26606"/>
          <ac:spMkLst>
            <pc:docMk/>
            <pc:sldMk cId="1228172662" sldId="260"/>
            <ac:spMk id="19" creationId="{19C9EAEA-39D0-4B0E-A0EB-51E7B26740B1}"/>
          </ac:spMkLst>
        </pc:spChg>
        <pc:spChg chg="add del">
          <ac:chgData name="Benjamin Wiltshire" userId="f868f5dd3907e1cc" providerId="LiveId" clId="{3C41F659-F092-4EFB-A3A4-4191C343335A}" dt="2025-01-16T13:18:25.697" v="625" actId="26606"/>
          <ac:spMkLst>
            <pc:docMk/>
            <pc:sldMk cId="1228172662" sldId="260"/>
            <ac:spMk id="21" creationId="{91DC6ABD-215C-4EA8-A483-CEF5B99AB385}"/>
          </ac:spMkLst>
        </pc:spChg>
        <pc:spChg chg="add del">
          <ac:chgData name="Benjamin Wiltshire" userId="f868f5dd3907e1cc" providerId="LiveId" clId="{3C41F659-F092-4EFB-A3A4-4191C343335A}" dt="2025-01-16T13:17:44.771" v="621" actId="26606"/>
          <ac:spMkLst>
            <pc:docMk/>
            <pc:sldMk cId="1228172662" sldId="260"/>
            <ac:spMk id="24" creationId="{20D5D19D-0789-4518-B5DC-D47ADF69D25A}"/>
          </ac:spMkLst>
        </pc:spChg>
        <pc:spChg chg="add del">
          <ac:chgData name="Benjamin Wiltshire" userId="f868f5dd3907e1cc" providerId="LiveId" clId="{3C41F659-F092-4EFB-A3A4-4191C343335A}" dt="2025-01-16T13:18:25.697" v="625" actId="26606"/>
          <ac:spMkLst>
            <pc:docMk/>
            <pc:sldMk cId="1228172662" sldId="260"/>
            <ac:spMk id="30" creationId="{04357C93-F0CB-4A1C-8F77-4E9063789819}"/>
          </ac:spMkLst>
        </pc:spChg>
        <pc:spChg chg="add del">
          <ac:chgData name="Benjamin Wiltshire" userId="f868f5dd3907e1cc" providerId="LiveId" clId="{3C41F659-F092-4EFB-A3A4-4191C343335A}" dt="2025-01-16T13:17:44.771" v="621" actId="26606"/>
          <ac:spMkLst>
            <pc:docMk/>
            <pc:sldMk cId="1228172662" sldId="260"/>
            <ac:spMk id="31" creationId="{B81933D1-5615-42C7-9C0B-4EB7105CCE2D}"/>
          </ac:spMkLst>
        </pc:spChg>
        <pc:spChg chg="add del">
          <ac:chgData name="Benjamin Wiltshire" userId="f868f5dd3907e1cc" providerId="LiveId" clId="{3C41F659-F092-4EFB-A3A4-4191C343335A}" dt="2025-01-16T13:17:44.771" v="621" actId="26606"/>
          <ac:spMkLst>
            <pc:docMk/>
            <pc:sldMk cId="1228172662" sldId="260"/>
            <ac:spMk id="33" creationId="{19C9EAEA-39D0-4B0E-A0EB-51E7B26740B1}"/>
          </ac:spMkLst>
        </pc:spChg>
        <pc:spChg chg="add">
          <ac:chgData name="Benjamin Wiltshire" userId="f868f5dd3907e1cc" providerId="LiveId" clId="{3C41F659-F092-4EFB-A3A4-4191C343335A}" dt="2025-01-16T13:18:25.697" v="625" actId="26606"/>
          <ac:spMkLst>
            <pc:docMk/>
            <pc:sldMk cId="1228172662" sldId="260"/>
            <ac:spMk id="35" creationId="{91DC6ABD-215C-4EA8-A483-CEF5B99AB385}"/>
          </ac:spMkLst>
        </pc:spChg>
        <pc:spChg chg="add">
          <ac:chgData name="Benjamin Wiltshire" userId="f868f5dd3907e1cc" providerId="LiveId" clId="{3C41F659-F092-4EFB-A3A4-4191C343335A}" dt="2025-01-16T13:18:25.697" v="625" actId="26606"/>
          <ac:spMkLst>
            <pc:docMk/>
            <pc:sldMk cId="1228172662" sldId="260"/>
            <ac:spMk id="41" creationId="{04357C93-F0CB-4A1C-8F77-4E9063789819}"/>
          </ac:spMkLst>
        </pc:spChg>
        <pc:grpChg chg="add del">
          <ac:chgData name="Benjamin Wiltshire" userId="f868f5dd3907e1cc" providerId="LiveId" clId="{3C41F659-F092-4EFB-A3A4-4191C343335A}" dt="2025-01-16T13:18:10.743" v="622" actId="26606"/>
          <ac:grpSpMkLst>
            <pc:docMk/>
            <pc:sldMk cId="1228172662" sldId="260"/>
            <ac:grpSpMk id="12" creationId="{032D8612-31EB-44CF-A1D0-14FD4C705424}"/>
          </ac:grpSpMkLst>
        </pc:grpChg>
        <pc:grpChg chg="add del">
          <ac:chgData name="Benjamin Wiltshire" userId="f868f5dd3907e1cc" providerId="LiveId" clId="{3C41F659-F092-4EFB-A3A4-4191C343335A}" dt="2025-01-16T13:18:25.697" v="625" actId="26606"/>
          <ac:grpSpMkLst>
            <pc:docMk/>
            <pc:sldMk cId="1228172662" sldId="260"/>
            <ac:grpSpMk id="22" creationId="{3AF6A671-C637-4547-85F4-51B6D1881399}"/>
          </ac:grpSpMkLst>
        </pc:grpChg>
        <pc:grpChg chg="add del">
          <ac:chgData name="Benjamin Wiltshire" userId="f868f5dd3907e1cc" providerId="LiveId" clId="{3C41F659-F092-4EFB-A3A4-4191C343335A}" dt="2025-01-16T13:17:44.771" v="621" actId="26606"/>
          <ac:grpSpMkLst>
            <pc:docMk/>
            <pc:sldMk cId="1228172662" sldId="260"/>
            <ac:grpSpMk id="26" creationId="{032D8612-31EB-44CF-A1D0-14FD4C705424}"/>
          </ac:grpSpMkLst>
        </pc:grpChg>
        <pc:grpChg chg="add">
          <ac:chgData name="Benjamin Wiltshire" userId="f868f5dd3907e1cc" providerId="LiveId" clId="{3C41F659-F092-4EFB-A3A4-4191C343335A}" dt="2025-01-16T13:18:25.697" v="625" actId="26606"/>
          <ac:grpSpMkLst>
            <pc:docMk/>
            <pc:sldMk cId="1228172662" sldId="260"/>
            <ac:grpSpMk id="37" creationId="{3AF6A671-C637-4547-85F4-51B6D1881399}"/>
          </ac:grpSpMkLst>
        </pc:grpChg>
        <pc:picChg chg="add mod modCrop">
          <ac:chgData name="Benjamin Wiltshire" userId="f868f5dd3907e1cc" providerId="LiveId" clId="{3C41F659-F092-4EFB-A3A4-4191C343335A}" dt="2025-01-16T13:18:10.743" v="622" actId="26606"/>
          <ac:picMkLst>
            <pc:docMk/>
            <pc:sldMk cId="1228172662" sldId="260"/>
            <ac:picMk id="5" creationId="{B77C1117-A5CE-79E2-AA91-EA75CC2039F4}"/>
          </ac:picMkLst>
        </pc:picChg>
      </pc:sldChg>
      <pc:sldChg chg="addSp delSp modSp mod setBg">
        <pc:chgData name="Benjamin Wiltshire" userId="f868f5dd3907e1cc" providerId="LiveId" clId="{3C41F659-F092-4EFB-A3A4-4191C343335A}" dt="2025-01-16T15:52:55.614" v="1171" actId="20577"/>
        <pc:sldMkLst>
          <pc:docMk/>
          <pc:sldMk cId="2954336258" sldId="261"/>
        </pc:sldMkLst>
        <pc:spChg chg="mod">
          <ac:chgData name="Benjamin Wiltshire" userId="f868f5dd3907e1cc" providerId="LiveId" clId="{3C41F659-F092-4EFB-A3A4-4191C343335A}" dt="2025-01-15T23:00:24.090" v="577" actId="14100"/>
          <ac:spMkLst>
            <pc:docMk/>
            <pc:sldMk cId="2954336258" sldId="261"/>
            <ac:spMk id="2" creationId="{C91C8A43-E746-6333-88CF-9F8AFA5F2378}"/>
          </ac:spMkLst>
        </pc:spChg>
        <pc:spChg chg="del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3" creationId="{D2364944-88CC-10F1-476D-C55BC2BE385A}"/>
          </ac:spMkLst>
        </pc:spChg>
        <pc:spChg chg="add del mod">
          <ac:chgData name="Benjamin Wiltshire" userId="f868f5dd3907e1cc" providerId="LiveId" clId="{3C41F659-F092-4EFB-A3A4-4191C343335A}" dt="2025-01-16T12:54:14.805" v="594" actId="21"/>
          <ac:spMkLst>
            <pc:docMk/>
            <pc:sldMk cId="2954336258" sldId="261"/>
            <ac:spMk id="4" creationId="{6C73B496-59B5-D2D2-AF94-5536214B8C04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9" creationId="{BACC6370-2D7E-4714-9D71-7542949D7D5D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1" creationId="{256B2C21-A230-48C0-8DF1-C46611373C44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3" creationId="{3847E18C-932D-4C95-AABA-FEC7C9499AD7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5" creationId="{3150CB11-0C61-439E-910F-5787759E72A0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7" creationId="{43F8A58B-5155-44CE-A5FF-7647B47D0A7A}"/>
          </ac:spMkLst>
        </pc:spChg>
        <pc:spChg chg="add">
          <ac:chgData name="Benjamin Wiltshire" userId="f868f5dd3907e1cc" providerId="LiveId" clId="{3C41F659-F092-4EFB-A3A4-4191C343335A}" dt="2025-01-15T23:00:12.033" v="576" actId="26606"/>
          <ac:spMkLst>
            <pc:docMk/>
            <pc:sldMk cId="2954336258" sldId="261"/>
            <ac:spMk id="19" creationId="{443F2ACA-E6D6-4028-82DD-F03C262D5DE6}"/>
          </ac:spMkLst>
        </pc:spChg>
        <pc:graphicFrameChg chg="add del mod">
          <ac:chgData name="Benjamin Wiltshire" userId="f868f5dd3907e1cc" providerId="LiveId" clId="{3C41F659-F092-4EFB-A3A4-4191C343335A}" dt="2025-01-16T15:52:55.614" v="1171" actId="20577"/>
          <ac:graphicFrameMkLst>
            <pc:docMk/>
            <pc:sldMk cId="2954336258" sldId="261"/>
            <ac:graphicFrameMk id="5" creationId="{C3582F30-6045-58CD-90A6-E63C2F2C064D}"/>
          </ac:graphicFrameMkLst>
        </pc:graphicFrameChg>
      </pc:sldChg>
      <pc:sldChg chg="del">
        <pc:chgData name="Benjamin Wiltshire" userId="f868f5dd3907e1cc" providerId="LiveId" clId="{3C41F659-F092-4EFB-A3A4-4191C343335A}" dt="2025-01-15T22:51:24.835" v="238" actId="2696"/>
        <pc:sldMkLst>
          <pc:docMk/>
          <pc:sldMk cId="1768135920" sldId="262"/>
        </pc:sldMkLst>
      </pc:sldChg>
      <pc:sldChg chg="addSp delSp modSp mod setBg">
        <pc:chgData name="Benjamin Wiltshire" userId="f868f5dd3907e1cc" providerId="LiveId" clId="{3C41F659-F092-4EFB-A3A4-4191C343335A}" dt="2025-01-16T15:52:13.146" v="1158" actId="20577"/>
        <pc:sldMkLst>
          <pc:docMk/>
          <pc:sldMk cId="1532931861" sldId="263"/>
        </pc:sldMkLst>
        <pc:spChg chg="mod">
          <ac:chgData name="Benjamin Wiltshire" userId="f868f5dd3907e1cc" providerId="LiveId" clId="{3C41F659-F092-4EFB-A3A4-4191C343335A}" dt="2025-01-15T22:50:11.262" v="230" actId="26606"/>
          <ac:spMkLst>
            <pc:docMk/>
            <pc:sldMk cId="1532931861" sldId="263"/>
            <ac:spMk id="2" creationId="{1FD2CE35-A2AF-52A8-AD2A-08174F25E938}"/>
          </ac:spMkLst>
        </pc:spChg>
        <pc:spChg chg="mod ord">
          <ac:chgData name="Benjamin Wiltshire" userId="f868f5dd3907e1cc" providerId="LiveId" clId="{3C41F659-F092-4EFB-A3A4-4191C343335A}" dt="2025-01-16T15:52:13.146" v="1158" actId="20577"/>
          <ac:spMkLst>
            <pc:docMk/>
            <pc:sldMk cId="1532931861" sldId="263"/>
            <ac:spMk id="3" creationId="{B678BF66-9D50-6A1E-43C1-25CD3042E80D}"/>
          </ac:spMkLst>
        </pc:spChg>
        <pc:spChg chg="add del">
          <ac:chgData name="Benjamin Wiltshire" userId="f868f5dd3907e1cc" providerId="LiveId" clId="{3C41F659-F092-4EFB-A3A4-4191C343335A}" dt="2025-01-15T22:50:08.587" v="227" actId="26606"/>
          <ac:spMkLst>
            <pc:docMk/>
            <pc:sldMk cId="1532931861" sldId="263"/>
            <ac:spMk id="10" creationId="{F13C74B1-5B17-4795-BED0-7140497B445A}"/>
          </ac:spMkLst>
        </pc:spChg>
        <pc:spChg chg="add del">
          <ac:chgData name="Benjamin Wiltshire" userId="f868f5dd3907e1cc" providerId="LiveId" clId="{3C41F659-F092-4EFB-A3A4-4191C343335A}" dt="2025-01-15T22:50:08.587" v="227" actId="26606"/>
          <ac:spMkLst>
            <pc:docMk/>
            <pc:sldMk cId="1532931861" sldId="263"/>
            <ac:spMk id="12" creationId="{D4974D33-8DC5-464E-8C6D-BE58F0669C17}"/>
          </ac:spMkLst>
        </pc:spChg>
        <pc:spChg chg="add del">
          <ac:chgData name="Benjamin Wiltshire" userId="f868f5dd3907e1cc" providerId="LiveId" clId="{3C41F659-F092-4EFB-A3A4-4191C343335A}" dt="2025-01-15T22:50:11.258" v="229" actId="26606"/>
          <ac:spMkLst>
            <pc:docMk/>
            <pc:sldMk cId="1532931861" sldId="263"/>
            <ac:spMk id="14" creationId="{743AA782-23D1-4521-8CAD-47662984AA08}"/>
          </ac:spMkLst>
        </pc:spChg>
        <pc:spChg chg="add del">
          <ac:chgData name="Benjamin Wiltshire" userId="f868f5dd3907e1cc" providerId="LiveId" clId="{3C41F659-F092-4EFB-A3A4-4191C343335A}" dt="2025-01-15T22:50:11.258" v="229" actId="26606"/>
          <ac:spMkLst>
            <pc:docMk/>
            <pc:sldMk cId="1532931861" sldId="263"/>
            <ac:spMk id="15" creationId="{71877DBC-BB60-40F0-AC93-2ACDBAAE60CE}"/>
          </ac:spMkLst>
        </pc:spChg>
        <pc:picChg chg="mod">
          <ac:chgData name="Benjamin Wiltshire" userId="f868f5dd3907e1cc" providerId="LiveId" clId="{3C41F659-F092-4EFB-A3A4-4191C343335A}" dt="2025-01-15T22:50:16.112" v="231" actId="1076"/>
          <ac:picMkLst>
            <pc:docMk/>
            <pc:sldMk cId="1532931861" sldId="263"/>
            <ac:picMk id="5" creationId="{AD66A402-ABA2-F5A4-AF03-6A2AE039262E}"/>
          </ac:picMkLst>
        </pc:picChg>
        <pc:cxnChg chg="add">
          <ac:chgData name="Benjamin Wiltshire" userId="f868f5dd3907e1cc" providerId="LiveId" clId="{3C41F659-F092-4EFB-A3A4-4191C343335A}" dt="2025-01-15T22:50:11.262" v="230" actId="26606"/>
          <ac:cxnSpMkLst>
            <pc:docMk/>
            <pc:sldMk cId="1532931861" sldId="263"/>
            <ac:cxnSpMk id="17" creationId="{249EDD1B-F94D-B4E6-ACAA-566B9A26FDE3}"/>
          </ac:cxnSpMkLst>
        </pc:cxnChg>
      </pc:sldChg>
      <pc:sldChg chg="addSp delSp modSp new del mod">
        <pc:chgData name="Benjamin Wiltshire" userId="f868f5dd3907e1cc" providerId="LiveId" clId="{3C41F659-F092-4EFB-A3A4-4191C343335A}" dt="2025-01-15T22:46:15.452" v="213" actId="2696"/>
        <pc:sldMkLst>
          <pc:docMk/>
          <pc:sldMk cId="1411441534" sldId="264"/>
        </pc:sldMkLst>
        <pc:spChg chg="mod">
          <ac:chgData name="Benjamin Wiltshire" userId="f868f5dd3907e1cc" providerId="LiveId" clId="{3C41F659-F092-4EFB-A3A4-4191C343335A}" dt="2025-01-15T21:40:45.005" v="7" actId="20577"/>
          <ac:spMkLst>
            <pc:docMk/>
            <pc:sldMk cId="1411441534" sldId="264"/>
            <ac:spMk id="2" creationId="{5EB65952-CC40-1242-5DA2-C646E64F751E}"/>
          </ac:spMkLst>
        </pc:spChg>
        <pc:picChg chg="add del mod">
          <ac:chgData name="Benjamin Wiltshire" userId="f868f5dd3907e1cc" providerId="LiveId" clId="{3C41F659-F092-4EFB-A3A4-4191C343335A}" dt="2025-01-15T22:46:09.304" v="211" actId="21"/>
          <ac:picMkLst>
            <pc:docMk/>
            <pc:sldMk cId="1411441534" sldId="264"/>
            <ac:picMk id="5" creationId="{1F74D2DA-5AA9-07E6-1779-8E9E6DED381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73439-6BCB-4DF6-B4C8-A8E3DF352B7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631742B-4B3C-4EE2-BF3E-72D4DE10246F}">
      <dgm:prSet/>
      <dgm:spPr/>
      <dgm:t>
        <a:bodyPr/>
        <a:lstStyle/>
        <a:p>
          <a:r>
            <a:rPr lang="en-US" dirty="0"/>
            <a:t>Turn to face the finish</a:t>
          </a:r>
        </a:p>
      </dgm:t>
    </dgm:pt>
    <dgm:pt modelId="{8338D5C0-6297-4F9A-95EA-DEB58FA7A5C9}" type="parTrans" cxnId="{6830BCA8-A003-4661-8E68-7DF28119A654}">
      <dgm:prSet/>
      <dgm:spPr/>
      <dgm:t>
        <a:bodyPr/>
        <a:lstStyle/>
        <a:p>
          <a:endParaRPr lang="en-US"/>
        </a:p>
      </dgm:t>
    </dgm:pt>
    <dgm:pt modelId="{219A201C-42A4-43A5-8304-977C54EA5D2F}" type="sibTrans" cxnId="{6830BCA8-A003-4661-8E68-7DF28119A654}">
      <dgm:prSet/>
      <dgm:spPr/>
      <dgm:t>
        <a:bodyPr/>
        <a:lstStyle/>
        <a:p>
          <a:endParaRPr lang="en-US"/>
        </a:p>
      </dgm:t>
    </dgm:pt>
    <dgm:pt modelId="{85CBDBD2-7589-454B-A9A4-6538D4E4F728}">
      <dgm:prSet/>
      <dgm:spPr/>
      <dgm:t>
        <a:bodyPr/>
        <a:lstStyle/>
        <a:p>
          <a:r>
            <a:rPr lang="en-US" dirty="0"/>
            <a:t>Drive towards the finish until an obstacle is reached</a:t>
          </a:r>
        </a:p>
      </dgm:t>
    </dgm:pt>
    <dgm:pt modelId="{422C5364-6B2D-4F31-9CFD-D9A65C8F6B85}" type="parTrans" cxnId="{6ED13D4E-557A-413C-AE8A-F6D73BDB457E}">
      <dgm:prSet/>
      <dgm:spPr/>
      <dgm:t>
        <a:bodyPr/>
        <a:lstStyle/>
        <a:p>
          <a:endParaRPr lang="en-US"/>
        </a:p>
      </dgm:t>
    </dgm:pt>
    <dgm:pt modelId="{944B8876-B42E-4ABE-B19B-ECD298A68727}" type="sibTrans" cxnId="{6ED13D4E-557A-413C-AE8A-F6D73BDB457E}">
      <dgm:prSet/>
      <dgm:spPr/>
      <dgm:t>
        <a:bodyPr/>
        <a:lstStyle/>
        <a:p>
          <a:endParaRPr lang="en-US"/>
        </a:p>
      </dgm:t>
    </dgm:pt>
    <dgm:pt modelId="{D9C0EF22-858A-46E6-AD17-04B7A2AAA3D1}">
      <dgm:prSet/>
      <dgm:spPr/>
      <dgm:t>
        <a:bodyPr/>
        <a:lstStyle/>
        <a:p>
          <a:r>
            <a:rPr lang="en-US"/>
            <a:t>Take measurements and take the best route around the obstacle</a:t>
          </a:r>
        </a:p>
      </dgm:t>
    </dgm:pt>
    <dgm:pt modelId="{335D8A42-1D2A-4976-8258-968FBE7BECF9}" type="parTrans" cxnId="{21BEDBEF-834C-43F5-946F-3DE5C8F880C8}">
      <dgm:prSet/>
      <dgm:spPr/>
      <dgm:t>
        <a:bodyPr/>
        <a:lstStyle/>
        <a:p>
          <a:endParaRPr lang="en-US"/>
        </a:p>
      </dgm:t>
    </dgm:pt>
    <dgm:pt modelId="{8E0A5419-F621-4620-904F-31FD23538A90}" type="sibTrans" cxnId="{21BEDBEF-834C-43F5-946F-3DE5C8F880C8}">
      <dgm:prSet/>
      <dgm:spPr/>
      <dgm:t>
        <a:bodyPr/>
        <a:lstStyle/>
        <a:p>
          <a:endParaRPr lang="en-US"/>
        </a:p>
      </dgm:t>
    </dgm:pt>
    <dgm:pt modelId="{AD35A8AB-2716-4459-98B1-7A1B3974E50E}">
      <dgm:prSet/>
      <dgm:spPr/>
      <dgm:t>
        <a:bodyPr/>
        <a:lstStyle/>
        <a:p>
          <a:r>
            <a:rPr lang="en-US"/>
            <a:t>Shuffle along wall until it can move forward, towards the finish</a:t>
          </a:r>
        </a:p>
      </dgm:t>
    </dgm:pt>
    <dgm:pt modelId="{3A030288-DFD7-4880-B96B-FA6E635FE8D2}" type="parTrans" cxnId="{955B3667-A09E-4129-837C-31B40C64B2BB}">
      <dgm:prSet/>
      <dgm:spPr/>
      <dgm:t>
        <a:bodyPr/>
        <a:lstStyle/>
        <a:p>
          <a:endParaRPr lang="en-US"/>
        </a:p>
      </dgm:t>
    </dgm:pt>
    <dgm:pt modelId="{C1D358C9-998B-4B1A-A9CF-1BD539BAFB0F}" type="sibTrans" cxnId="{955B3667-A09E-4129-837C-31B40C64B2BB}">
      <dgm:prSet/>
      <dgm:spPr/>
      <dgm:t>
        <a:bodyPr/>
        <a:lstStyle/>
        <a:p>
          <a:endParaRPr lang="en-US"/>
        </a:p>
      </dgm:t>
    </dgm:pt>
    <dgm:pt modelId="{F4F2CF1A-338B-414F-9AE5-212177AEB3C3}">
      <dgm:prSet/>
      <dgm:spPr/>
      <dgm:t>
        <a:bodyPr/>
        <a:lstStyle/>
        <a:p>
          <a:r>
            <a:rPr lang="en-US"/>
            <a:t>If stuck in a dead end, navigate out</a:t>
          </a:r>
        </a:p>
      </dgm:t>
    </dgm:pt>
    <dgm:pt modelId="{AAA15E94-DAAF-47AC-B016-0C14CEFBD9A5}" type="parTrans" cxnId="{B3AE8728-B0FE-4814-9891-AC8C6C02941C}">
      <dgm:prSet/>
      <dgm:spPr/>
      <dgm:t>
        <a:bodyPr/>
        <a:lstStyle/>
        <a:p>
          <a:endParaRPr lang="en-US"/>
        </a:p>
      </dgm:t>
    </dgm:pt>
    <dgm:pt modelId="{FBEC7E72-1FE1-49DC-996E-CCFC32962B16}" type="sibTrans" cxnId="{B3AE8728-B0FE-4814-9891-AC8C6C02941C}">
      <dgm:prSet/>
      <dgm:spPr/>
      <dgm:t>
        <a:bodyPr/>
        <a:lstStyle/>
        <a:p>
          <a:endParaRPr lang="en-US"/>
        </a:p>
      </dgm:t>
    </dgm:pt>
    <dgm:pt modelId="{B8AD7432-D238-40DF-A624-3BE2ED81DD88}" type="pres">
      <dgm:prSet presAssocID="{7AB73439-6BCB-4DF6-B4C8-A8E3DF352B78}" presName="linear" presStyleCnt="0">
        <dgm:presLayoutVars>
          <dgm:animLvl val="lvl"/>
          <dgm:resizeHandles val="exact"/>
        </dgm:presLayoutVars>
      </dgm:prSet>
      <dgm:spPr/>
    </dgm:pt>
    <dgm:pt modelId="{429228DE-B0B0-46F5-986E-1382FD6E9C50}" type="pres">
      <dgm:prSet presAssocID="{6631742B-4B3C-4EE2-BF3E-72D4DE1024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A71666-301D-4B9F-B725-29E63242720D}" type="pres">
      <dgm:prSet presAssocID="{219A201C-42A4-43A5-8304-977C54EA5D2F}" presName="spacer" presStyleCnt="0"/>
      <dgm:spPr/>
    </dgm:pt>
    <dgm:pt modelId="{12111FEB-4A40-4BA5-ADAC-43DBD0AA5578}" type="pres">
      <dgm:prSet presAssocID="{85CBDBD2-7589-454B-A9A4-6538D4E4F7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FDD9F82-A350-474C-9BA4-E625BEE220DA}" type="pres">
      <dgm:prSet presAssocID="{944B8876-B42E-4ABE-B19B-ECD298A68727}" presName="spacer" presStyleCnt="0"/>
      <dgm:spPr/>
    </dgm:pt>
    <dgm:pt modelId="{8140BE2A-2F10-4401-BBFF-A4103712A0A4}" type="pres">
      <dgm:prSet presAssocID="{D9C0EF22-858A-46E6-AD17-04B7A2AAA3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B3A148-34AE-4ABD-BCF9-125230998FB4}" type="pres">
      <dgm:prSet presAssocID="{8E0A5419-F621-4620-904F-31FD23538A90}" presName="spacer" presStyleCnt="0"/>
      <dgm:spPr/>
    </dgm:pt>
    <dgm:pt modelId="{46941FF5-29F1-4366-BA32-5C8D14E11E30}" type="pres">
      <dgm:prSet presAssocID="{AD35A8AB-2716-4459-98B1-7A1B3974E5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44B6561-FE17-4B87-A85E-D02C89E6C361}" type="pres">
      <dgm:prSet presAssocID="{C1D358C9-998B-4B1A-A9CF-1BD539BAFB0F}" presName="spacer" presStyleCnt="0"/>
      <dgm:spPr/>
    </dgm:pt>
    <dgm:pt modelId="{6662FD71-197B-4B5B-B978-92FB1F262929}" type="pres">
      <dgm:prSet presAssocID="{F4F2CF1A-338B-414F-9AE5-212177AEB3C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63A113-A73A-4D73-9BBA-BFA05DA1692E}" type="presOf" srcId="{D9C0EF22-858A-46E6-AD17-04B7A2AAA3D1}" destId="{8140BE2A-2F10-4401-BBFF-A4103712A0A4}" srcOrd="0" destOrd="0" presId="urn:microsoft.com/office/officeart/2005/8/layout/vList2"/>
    <dgm:cxn modelId="{B3AE8728-B0FE-4814-9891-AC8C6C02941C}" srcId="{7AB73439-6BCB-4DF6-B4C8-A8E3DF352B78}" destId="{F4F2CF1A-338B-414F-9AE5-212177AEB3C3}" srcOrd="4" destOrd="0" parTransId="{AAA15E94-DAAF-47AC-B016-0C14CEFBD9A5}" sibTransId="{FBEC7E72-1FE1-49DC-996E-CCFC32962B16}"/>
    <dgm:cxn modelId="{8528C32B-CCC2-49B1-9E98-899BAA9D6F2C}" type="presOf" srcId="{F4F2CF1A-338B-414F-9AE5-212177AEB3C3}" destId="{6662FD71-197B-4B5B-B978-92FB1F262929}" srcOrd="0" destOrd="0" presId="urn:microsoft.com/office/officeart/2005/8/layout/vList2"/>
    <dgm:cxn modelId="{955B3667-A09E-4129-837C-31B40C64B2BB}" srcId="{7AB73439-6BCB-4DF6-B4C8-A8E3DF352B78}" destId="{AD35A8AB-2716-4459-98B1-7A1B3974E50E}" srcOrd="3" destOrd="0" parTransId="{3A030288-DFD7-4880-B96B-FA6E635FE8D2}" sibTransId="{C1D358C9-998B-4B1A-A9CF-1BD539BAFB0F}"/>
    <dgm:cxn modelId="{11C3CF47-1EB5-4144-B7B7-81D419B2A3B5}" type="presOf" srcId="{85CBDBD2-7589-454B-A9A4-6538D4E4F728}" destId="{12111FEB-4A40-4BA5-ADAC-43DBD0AA5578}" srcOrd="0" destOrd="0" presId="urn:microsoft.com/office/officeart/2005/8/layout/vList2"/>
    <dgm:cxn modelId="{6ED13D4E-557A-413C-AE8A-F6D73BDB457E}" srcId="{7AB73439-6BCB-4DF6-B4C8-A8E3DF352B78}" destId="{85CBDBD2-7589-454B-A9A4-6538D4E4F728}" srcOrd="1" destOrd="0" parTransId="{422C5364-6B2D-4F31-9CFD-D9A65C8F6B85}" sibTransId="{944B8876-B42E-4ABE-B19B-ECD298A68727}"/>
    <dgm:cxn modelId="{B121D67A-ECC2-46F7-869D-3517CC563F12}" type="presOf" srcId="{AD35A8AB-2716-4459-98B1-7A1B3974E50E}" destId="{46941FF5-29F1-4366-BA32-5C8D14E11E30}" srcOrd="0" destOrd="0" presId="urn:microsoft.com/office/officeart/2005/8/layout/vList2"/>
    <dgm:cxn modelId="{6830BCA8-A003-4661-8E68-7DF28119A654}" srcId="{7AB73439-6BCB-4DF6-B4C8-A8E3DF352B78}" destId="{6631742B-4B3C-4EE2-BF3E-72D4DE10246F}" srcOrd="0" destOrd="0" parTransId="{8338D5C0-6297-4F9A-95EA-DEB58FA7A5C9}" sibTransId="{219A201C-42A4-43A5-8304-977C54EA5D2F}"/>
    <dgm:cxn modelId="{E67B66B6-7C62-45C1-8F85-7EC291AAE6F0}" type="presOf" srcId="{7AB73439-6BCB-4DF6-B4C8-A8E3DF352B78}" destId="{B8AD7432-D238-40DF-A624-3BE2ED81DD88}" srcOrd="0" destOrd="0" presId="urn:microsoft.com/office/officeart/2005/8/layout/vList2"/>
    <dgm:cxn modelId="{72F2CDE9-77B2-471D-ABD0-478A833AB4FC}" type="presOf" srcId="{6631742B-4B3C-4EE2-BF3E-72D4DE10246F}" destId="{429228DE-B0B0-46F5-986E-1382FD6E9C50}" srcOrd="0" destOrd="0" presId="urn:microsoft.com/office/officeart/2005/8/layout/vList2"/>
    <dgm:cxn modelId="{21BEDBEF-834C-43F5-946F-3DE5C8F880C8}" srcId="{7AB73439-6BCB-4DF6-B4C8-A8E3DF352B78}" destId="{D9C0EF22-858A-46E6-AD17-04B7A2AAA3D1}" srcOrd="2" destOrd="0" parTransId="{335D8A42-1D2A-4976-8258-968FBE7BECF9}" sibTransId="{8E0A5419-F621-4620-904F-31FD23538A90}"/>
    <dgm:cxn modelId="{32EF6931-4D11-4861-BA84-E4862F6F7CF7}" type="presParOf" srcId="{B8AD7432-D238-40DF-A624-3BE2ED81DD88}" destId="{429228DE-B0B0-46F5-986E-1382FD6E9C50}" srcOrd="0" destOrd="0" presId="urn:microsoft.com/office/officeart/2005/8/layout/vList2"/>
    <dgm:cxn modelId="{AADE1E52-C2D6-496C-A403-531F795DEDAB}" type="presParOf" srcId="{B8AD7432-D238-40DF-A624-3BE2ED81DD88}" destId="{D3A71666-301D-4B9F-B725-29E63242720D}" srcOrd="1" destOrd="0" presId="urn:microsoft.com/office/officeart/2005/8/layout/vList2"/>
    <dgm:cxn modelId="{FF5401B5-12E2-4E66-A3FF-3C27F5A7300E}" type="presParOf" srcId="{B8AD7432-D238-40DF-A624-3BE2ED81DD88}" destId="{12111FEB-4A40-4BA5-ADAC-43DBD0AA5578}" srcOrd="2" destOrd="0" presId="urn:microsoft.com/office/officeart/2005/8/layout/vList2"/>
    <dgm:cxn modelId="{AC99DA3F-43FB-46DA-B210-778E4479706B}" type="presParOf" srcId="{B8AD7432-D238-40DF-A624-3BE2ED81DD88}" destId="{4FDD9F82-A350-474C-9BA4-E625BEE220DA}" srcOrd="3" destOrd="0" presId="urn:microsoft.com/office/officeart/2005/8/layout/vList2"/>
    <dgm:cxn modelId="{6DE95B11-9812-4B60-A0EA-43AE30C458A8}" type="presParOf" srcId="{B8AD7432-D238-40DF-A624-3BE2ED81DD88}" destId="{8140BE2A-2F10-4401-BBFF-A4103712A0A4}" srcOrd="4" destOrd="0" presId="urn:microsoft.com/office/officeart/2005/8/layout/vList2"/>
    <dgm:cxn modelId="{579148DA-EF25-4527-9418-FAA6F7F10B69}" type="presParOf" srcId="{B8AD7432-D238-40DF-A624-3BE2ED81DD88}" destId="{D9B3A148-34AE-4ABD-BCF9-125230998FB4}" srcOrd="5" destOrd="0" presId="urn:microsoft.com/office/officeart/2005/8/layout/vList2"/>
    <dgm:cxn modelId="{C6AF7C64-B848-42AB-AA4C-1D1B532FBB81}" type="presParOf" srcId="{B8AD7432-D238-40DF-A624-3BE2ED81DD88}" destId="{46941FF5-29F1-4366-BA32-5C8D14E11E30}" srcOrd="6" destOrd="0" presId="urn:microsoft.com/office/officeart/2005/8/layout/vList2"/>
    <dgm:cxn modelId="{79027287-754D-40A0-915E-F0077643B724}" type="presParOf" srcId="{B8AD7432-D238-40DF-A624-3BE2ED81DD88}" destId="{844B6561-FE17-4B87-A85E-D02C89E6C361}" srcOrd="7" destOrd="0" presId="urn:microsoft.com/office/officeart/2005/8/layout/vList2"/>
    <dgm:cxn modelId="{E7596E51-C98C-4C7D-9649-A1273BD66413}" type="presParOf" srcId="{B8AD7432-D238-40DF-A624-3BE2ED81DD88}" destId="{6662FD71-197B-4B5B-B978-92FB1F26292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5FEE64-6B72-4545-9CAC-1BE920C637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8CC6B5-2DEA-4676-AF93-AB9FDF35C240}">
      <dgm:prSet/>
      <dgm:spPr/>
      <dgm:t>
        <a:bodyPr/>
        <a:lstStyle/>
        <a:p>
          <a:r>
            <a:rPr lang="en-US" dirty="0"/>
            <a:t>Higher resolution occupancy grid</a:t>
          </a:r>
        </a:p>
      </dgm:t>
    </dgm:pt>
    <dgm:pt modelId="{63C8E55B-9C42-49BB-8361-753A8CE82540}" type="parTrans" cxnId="{E60F703B-A7AA-4268-8FF9-C3680BA1DCAC}">
      <dgm:prSet/>
      <dgm:spPr/>
      <dgm:t>
        <a:bodyPr/>
        <a:lstStyle/>
        <a:p>
          <a:endParaRPr lang="en-US"/>
        </a:p>
      </dgm:t>
    </dgm:pt>
    <dgm:pt modelId="{AA2F1E59-6925-405E-A8B0-F701F3EED18A}" type="sibTrans" cxnId="{E60F703B-A7AA-4268-8FF9-C3680BA1DCAC}">
      <dgm:prSet/>
      <dgm:spPr/>
      <dgm:t>
        <a:bodyPr/>
        <a:lstStyle/>
        <a:p>
          <a:endParaRPr lang="en-US"/>
        </a:p>
      </dgm:t>
    </dgm:pt>
    <dgm:pt modelId="{E107ECCD-8D1D-486F-BF3C-C21AF0199ADE}">
      <dgm:prSet/>
      <dgm:spPr/>
      <dgm:t>
        <a:bodyPr/>
        <a:lstStyle/>
        <a:p>
          <a:r>
            <a:rPr lang="en-US" dirty="0"/>
            <a:t>Calculating location </a:t>
          </a:r>
          <a:r>
            <a:rPr lang="en-US"/>
            <a:t>of  surrounding objects </a:t>
          </a:r>
          <a:r>
            <a:rPr lang="en-US" dirty="0"/>
            <a:t>with side sensors after each move</a:t>
          </a:r>
        </a:p>
      </dgm:t>
    </dgm:pt>
    <dgm:pt modelId="{476AD6C7-4B7A-4ADD-BB80-190182441E4D}" type="parTrans" cxnId="{48E82887-A43A-4097-BFC9-CB4A1D371D48}">
      <dgm:prSet/>
      <dgm:spPr/>
      <dgm:t>
        <a:bodyPr/>
        <a:lstStyle/>
        <a:p>
          <a:endParaRPr lang="en-US"/>
        </a:p>
      </dgm:t>
    </dgm:pt>
    <dgm:pt modelId="{D6616FB5-09AC-4C88-ABB1-6DE06ACC95D0}" type="sibTrans" cxnId="{48E82887-A43A-4097-BFC9-CB4A1D371D48}">
      <dgm:prSet/>
      <dgm:spPr/>
      <dgm:t>
        <a:bodyPr/>
        <a:lstStyle/>
        <a:p>
          <a:endParaRPr lang="en-US"/>
        </a:p>
      </dgm:t>
    </dgm:pt>
    <dgm:pt modelId="{58BF4EC2-4C4F-4A02-9C46-0496F8AA968D}">
      <dgm:prSet/>
      <dgm:spPr/>
      <dgm:t>
        <a:bodyPr/>
        <a:lstStyle/>
        <a:p>
          <a:r>
            <a:rPr lang="en-US" dirty="0"/>
            <a:t>Each bumper causing the robot to react differently</a:t>
          </a:r>
        </a:p>
      </dgm:t>
    </dgm:pt>
    <dgm:pt modelId="{FF661DB4-A60B-4079-B159-5142677DB9B5}" type="parTrans" cxnId="{A4AD8C2F-CFD3-4DD0-A57F-A7C03B046F84}">
      <dgm:prSet/>
      <dgm:spPr/>
      <dgm:t>
        <a:bodyPr/>
        <a:lstStyle/>
        <a:p>
          <a:endParaRPr lang="en-US"/>
        </a:p>
      </dgm:t>
    </dgm:pt>
    <dgm:pt modelId="{18E0D09E-3CE8-4318-8DD5-3BF72835E88F}" type="sibTrans" cxnId="{A4AD8C2F-CFD3-4DD0-A57F-A7C03B046F84}">
      <dgm:prSet/>
      <dgm:spPr/>
      <dgm:t>
        <a:bodyPr/>
        <a:lstStyle/>
        <a:p>
          <a:endParaRPr lang="en-US"/>
        </a:p>
      </dgm:t>
    </dgm:pt>
    <dgm:pt modelId="{6C64B7AB-4324-428C-9E5B-04BFB076C9D4}" type="pres">
      <dgm:prSet presAssocID="{2F5FEE64-6B72-4545-9CAC-1BE920C63720}" presName="linear" presStyleCnt="0">
        <dgm:presLayoutVars>
          <dgm:animLvl val="lvl"/>
          <dgm:resizeHandles val="exact"/>
        </dgm:presLayoutVars>
      </dgm:prSet>
      <dgm:spPr/>
    </dgm:pt>
    <dgm:pt modelId="{B80BA6C9-6A47-4D52-B834-B7BC761523E4}" type="pres">
      <dgm:prSet presAssocID="{E107ECCD-8D1D-486F-BF3C-C21AF0199AD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9D64B0-241D-4018-8656-56445FBB7134}" type="pres">
      <dgm:prSet presAssocID="{D6616FB5-09AC-4C88-ABB1-6DE06ACC95D0}" presName="spacer" presStyleCnt="0"/>
      <dgm:spPr/>
    </dgm:pt>
    <dgm:pt modelId="{38006A70-1392-46A7-810F-174F57909112}" type="pres">
      <dgm:prSet presAssocID="{58BF4EC2-4C4F-4A02-9C46-0496F8AA96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1612197-E219-4964-A05A-FF3556E219E8}" type="pres">
      <dgm:prSet presAssocID="{18E0D09E-3CE8-4318-8DD5-3BF72835E88F}" presName="spacer" presStyleCnt="0"/>
      <dgm:spPr/>
    </dgm:pt>
    <dgm:pt modelId="{3CE97CA5-E12D-439D-8CE0-E13A905AA07E}" type="pres">
      <dgm:prSet presAssocID="{8C8CC6B5-2DEA-4676-AF93-AB9FDF35C2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ABB9811-F48D-42BA-8024-C8F8C92A8EF1}" type="presOf" srcId="{2F5FEE64-6B72-4545-9CAC-1BE920C63720}" destId="{6C64B7AB-4324-428C-9E5B-04BFB076C9D4}" srcOrd="0" destOrd="0" presId="urn:microsoft.com/office/officeart/2005/8/layout/vList2"/>
    <dgm:cxn modelId="{A4AD8C2F-CFD3-4DD0-A57F-A7C03B046F84}" srcId="{2F5FEE64-6B72-4545-9CAC-1BE920C63720}" destId="{58BF4EC2-4C4F-4A02-9C46-0496F8AA968D}" srcOrd="1" destOrd="0" parTransId="{FF661DB4-A60B-4079-B159-5142677DB9B5}" sibTransId="{18E0D09E-3CE8-4318-8DD5-3BF72835E88F}"/>
    <dgm:cxn modelId="{E60F703B-A7AA-4268-8FF9-C3680BA1DCAC}" srcId="{2F5FEE64-6B72-4545-9CAC-1BE920C63720}" destId="{8C8CC6B5-2DEA-4676-AF93-AB9FDF35C240}" srcOrd="2" destOrd="0" parTransId="{63C8E55B-9C42-49BB-8361-753A8CE82540}" sibTransId="{AA2F1E59-6925-405E-A8B0-F701F3EED18A}"/>
    <dgm:cxn modelId="{30B29948-8BC6-4030-A995-B99DB913EA2A}" type="presOf" srcId="{8C8CC6B5-2DEA-4676-AF93-AB9FDF35C240}" destId="{3CE97CA5-E12D-439D-8CE0-E13A905AA07E}" srcOrd="0" destOrd="0" presId="urn:microsoft.com/office/officeart/2005/8/layout/vList2"/>
    <dgm:cxn modelId="{48E82887-A43A-4097-BFC9-CB4A1D371D48}" srcId="{2F5FEE64-6B72-4545-9CAC-1BE920C63720}" destId="{E107ECCD-8D1D-486F-BF3C-C21AF0199ADE}" srcOrd="0" destOrd="0" parTransId="{476AD6C7-4B7A-4ADD-BB80-190182441E4D}" sibTransId="{D6616FB5-09AC-4C88-ABB1-6DE06ACC95D0}"/>
    <dgm:cxn modelId="{3CC552A8-1BA4-469D-A45C-D1FD2FE7E8AB}" type="presOf" srcId="{E107ECCD-8D1D-486F-BF3C-C21AF0199ADE}" destId="{B80BA6C9-6A47-4D52-B834-B7BC761523E4}" srcOrd="0" destOrd="0" presId="urn:microsoft.com/office/officeart/2005/8/layout/vList2"/>
    <dgm:cxn modelId="{C1D40ADD-A7E9-48AE-BB36-9E73BAA99A59}" type="presOf" srcId="{58BF4EC2-4C4F-4A02-9C46-0496F8AA968D}" destId="{38006A70-1392-46A7-810F-174F57909112}" srcOrd="0" destOrd="0" presId="urn:microsoft.com/office/officeart/2005/8/layout/vList2"/>
    <dgm:cxn modelId="{1C146A48-6CCB-4752-8E8D-F0558D792978}" type="presParOf" srcId="{6C64B7AB-4324-428C-9E5B-04BFB076C9D4}" destId="{B80BA6C9-6A47-4D52-B834-B7BC761523E4}" srcOrd="0" destOrd="0" presId="urn:microsoft.com/office/officeart/2005/8/layout/vList2"/>
    <dgm:cxn modelId="{CB753140-251E-43B7-A352-7AFA63260573}" type="presParOf" srcId="{6C64B7AB-4324-428C-9E5B-04BFB076C9D4}" destId="{A89D64B0-241D-4018-8656-56445FBB7134}" srcOrd="1" destOrd="0" presId="urn:microsoft.com/office/officeart/2005/8/layout/vList2"/>
    <dgm:cxn modelId="{75519539-EBDB-488B-B597-2583B3D30DC2}" type="presParOf" srcId="{6C64B7AB-4324-428C-9E5B-04BFB076C9D4}" destId="{38006A70-1392-46A7-810F-174F57909112}" srcOrd="2" destOrd="0" presId="urn:microsoft.com/office/officeart/2005/8/layout/vList2"/>
    <dgm:cxn modelId="{9ED32382-0ED6-4B24-AD89-48CE374F2A96}" type="presParOf" srcId="{6C64B7AB-4324-428C-9E5B-04BFB076C9D4}" destId="{01612197-E219-4964-A05A-FF3556E219E8}" srcOrd="3" destOrd="0" presId="urn:microsoft.com/office/officeart/2005/8/layout/vList2"/>
    <dgm:cxn modelId="{A2FE1AFC-2A9B-4C01-AF55-14DCC35E6C7D}" type="presParOf" srcId="{6C64B7AB-4324-428C-9E5B-04BFB076C9D4}" destId="{3CE97CA5-E12D-439D-8CE0-E13A905AA0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28DE-B0B0-46F5-986E-1382FD6E9C50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Turn to face the finish</a:t>
          </a:r>
        </a:p>
      </dsp:txBody>
      <dsp:txXfrm>
        <a:off x="48726" y="136295"/>
        <a:ext cx="6569381" cy="900704"/>
      </dsp:txXfrm>
    </dsp:sp>
    <dsp:sp modelId="{12111FEB-4A40-4BA5-ADAC-43DBD0AA5578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Drive towards the finish until an obstacle is reached</a:t>
          </a:r>
        </a:p>
      </dsp:txBody>
      <dsp:txXfrm>
        <a:off x="48726" y="1206451"/>
        <a:ext cx="6569381" cy="900704"/>
      </dsp:txXfrm>
    </dsp:sp>
    <dsp:sp modelId="{8140BE2A-2F10-4401-BBFF-A4103712A0A4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Take measurements and take the best route around the obstacle</a:t>
          </a:r>
        </a:p>
      </dsp:txBody>
      <dsp:txXfrm>
        <a:off x="48726" y="2276607"/>
        <a:ext cx="6569381" cy="900704"/>
      </dsp:txXfrm>
    </dsp:sp>
    <dsp:sp modelId="{46941FF5-29F1-4366-BA32-5C8D14E11E30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Shuffle along wall until it can move forward, towards the finish</a:t>
          </a:r>
        </a:p>
      </dsp:txBody>
      <dsp:txXfrm>
        <a:off x="48726" y="3346764"/>
        <a:ext cx="6569381" cy="900704"/>
      </dsp:txXfrm>
    </dsp:sp>
    <dsp:sp modelId="{6662FD71-197B-4B5B-B978-92FB1F262929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stuck in a dead end, navigate out</a:t>
          </a:r>
        </a:p>
      </dsp:txBody>
      <dsp:txXfrm>
        <a:off x="48726" y="4416920"/>
        <a:ext cx="6569381" cy="900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BA6C9-6A47-4D52-B834-B7BC761523E4}">
      <dsp:nvSpPr>
        <dsp:cNvPr id="0" name=""/>
        <dsp:cNvSpPr/>
      </dsp:nvSpPr>
      <dsp:spPr>
        <a:xfrm>
          <a:off x="0" y="80644"/>
          <a:ext cx="6666833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Calculating location </a:t>
          </a:r>
          <a:r>
            <a:rPr lang="en-US" sz="3100" kern="1200"/>
            <a:t>of  surrounding objects </a:t>
          </a:r>
          <a:r>
            <a:rPr lang="en-US" sz="3100" kern="1200" dirty="0"/>
            <a:t>with side sensors after each move</a:t>
          </a:r>
        </a:p>
      </dsp:txBody>
      <dsp:txXfrm>
        <a:off x="83216" y="163860"/>
        <a:ext cx="6500401" cy="1538258"/>
      </dsp:txXfrm>
    </dsp:sp>
    <dsp:sp modelId="{38006A70-1392-46A7-810F-174F57909112}">
      <dsp:nvSpPr>
        <dsp:cNvPr id="0" name=""/>
        <dsp:cNvSpPr/>
      </dsp:nvSpPr>
      <dsp:spPr>
        <a:xfrm>
          <a:off x="0" y="1874614"/>
          <a:ext cx="6666833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Each bumper causing the robot to react differently</a:t>
          </a:r>
        </a:p>
      </dsp:txBody>
      <dsp:txXfrm>
        <a:off x="83216" y="1957830"/>
        <a:ext cx="6500401" cy="1538258"/>
      </dsp:txXfrm>
    </dsp:sp>
    <dsp:sp modelId="{3CE97CA5-E12D-439D-8CE0-E13A905AA07E}">
      <dsp:nvSpPr>
        <dsp:cNvPr id="0" name=""/>
        <dsp:cNvSpPr/>
      </dsp:nvSpPr>
      <dsp:spPr>
        <a:xfrm>
          <a:off x="0" y="3668585"/>
          <a:ext cx="6666833" cy="1704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Higher resolution occupancy grid</a:t>
          </a:r>
        </a:p>
      </dsp:txBody>
      <dsp:txXfrm>
        <a:off x="83216" y="3751801"/>
        <a:ext cx="6500401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718F-DE04-8211-F413-48AD46F50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2BF73-911D-C123-59B1-9D6E605BF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D296-436F-C7D8-814A-F9D1F818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4F27-7C10-41D7-7B70-29B27947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76BF-B1F0-C172-CA71-E349AC7B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2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7C77-2C82-BE9E-4C67-307A85EC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8688-84F4-5655-8EE7-00F4E043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FD469-173A-998B-3FBE-664A3072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9E9C-2F29-FF56-E0DC-7889BE20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9253-9C54-46F7-7F5F-679248E9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62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FE80B-A79A-1616-5727-B9A78B28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FDFE1-634F-59DC-D939-8BCF5C346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4CF2-D844-747F-4096-54E16D23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36D6-CAB7-9F27-249E-7B53326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737-51EE-384E-0E09-F0907693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6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61E7-4F78-E806-EA4E-59287C43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4601-E052-E283-F802-D1EC80249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98CAB-8DBB-4B9D-1F97-61BF0478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258D-DC4C-A553-EE76-A24BB1DD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00CA-37EA-81AA-1343-8A13E39E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27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3A54-3AB5-6B15-425C-DAB95228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A5E0-CC2A-5B56-8085-3BBE2798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95C0E-89C5-D9F8-DD9F-17BB9F2A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BF72B-23F1-AD1B-344E-6C75EC95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8E40-F7A7-9256-255E-90D617B9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3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568B-0B9F-3858-5DE6-E67E9278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32E3-85E5-6AEB-0E16-30C9DEEEC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33D02-8A64-0845-17F8-FBC210CF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2758-16DC-5234-0E9D-B95F2530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1F259-121A-057E-7721-83DACE52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EC73D-B7F7-554E-C4A0-D2D379F6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6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02E4-E162-9618-0005-BAC602FF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88085-5369-32B5-9D0D-5F1C72ED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FD41-6FC2-374B-BA45-4BE1A66A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E2ED-8D52-76E6-D7A4-3B6B151B6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36A29-C8A6-423A-9BDC-96374D6B6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B47AE-B2B9-AF0E-6933-4A9C117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FE63-01A8-9E41-9153-74F59881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52633-80F4-C089-2C2A-4415E2FA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65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8D10-951F-3CEA-C7C9-1694794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A4BCA-83A7-24BB-E555-050379A9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C7B02-EB5E-319C-96C4-7C0A3A03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BCAF0-9D72-D587-5AF4-2112C67C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55-6E2C-1876-51A9-F1DF3D6C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A26A5-6D54-86F2-62F6-8E8B2BF9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A037-8A29-C014-05D8-CB41E23D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AD32-E798-26A2-BD96-8B00CA08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CABEA-7B62-4453-0649-A5126A19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B7726-8BEF-0D96-6BF8-7DFA219BF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3149F-8BD4-39F4-6ACD-0036D8A7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E82A-104D-0FF1-DD6D-8AEFB9A4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46A7-7BF2-265E-9A0E-E718246C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40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1844-5B29-2EE4-098A-755F3EA1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FC1BC-56CB-29AE-426C-B0A4DC15E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21DCE-033E-B8C7-25B4-F139CFC08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C42E4-EE1E-C863-0673-3268149E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EE7E3-6322-AE0E-CE19-85A6A235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C8BD-D2FC-386C-20FA-9DEAB486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60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85B09-212F-76C9-FE59-28BFDB14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F0720-510E-4EDB-B48E-62C682C17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7B14-38AD-9247-6E65-D35F99BA4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9E6A0-F0A8-4EA4-A877-8CED61F2895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4FF9-ECE6-BC8E-DD27-30D8E83D4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025A-33D4-DDF5-586C-8196AF934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5F5C3-85F4-4D56-9379-E03352FDFE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1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2F34C-BCEE-FB4B-3E35-03F7A4450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US" sz="8000" dirty="0">
                <a:latin typeface="AIGDT" pitchFamily="2" charset="2"/>
              </a:rPr>
              <a:t>GEOFF</a:t>
            </a:r>
            <a:endParaRPr lang="en-GB" sz="8000" dirty="0">
              <a:latin typeface="AIGDT" pitchFamily="2" charset="2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BA94E99-9B99-ADD4-892E-7A918202B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Ben Wiltshire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and black computer device&#10;&#10;Description automatically generated with medium confidence">
            <a:extLst>
              <a:ext uri="{FF2B5EF4-FFF2-40B4-BE49-F238E27FC236}">
                <a16:creationId xmlns:a16="http://schemas.microsoft.com/office/drawing/2014/main" id="{1F74D2DA-5AA9-07E6-1779-8E9E6DED3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6" r="9805" b="1"/>
          <a:stretch/>
        </p:blipFill>
        <p:spPr>
          <a:xfrm>
            <a:off x="942597" y="633052"/>
            <a:ext cx="5608830" cy="559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C3AB-7647-76E9-85F9-BCC1AE7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LED Matrix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DB81-2F0F-22F7-28CD-F8D725E9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r>
              <a:rPr lang="en-US" sz="1800" dirty="0"/>
              <a:t>16x16 NeoPixel array</a:t>
            </a:r>
          </a:p>
          <a:p>
            <a:r>
              <a:rPr lang="en-US" sz="1800" dirty="0"/>
              <a:t>Single pin programming</a:t>
            </a:r>
          </a:p>
          <a:p>
            <a:r>
              <a:rPr lang="en-US" sz="1800" dirty="0"/>
              <a:t>Requires level shifter due to 5V signal</a:t>
            </a:r>
          </a:p>
          <a:p>
            <a:r>
              <a:rPr lang="en-US" sz="1800" dirty="0"/>
              <a:t>Visualise maze solving in real time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Blue</a:t>
            </a:r>
            <a:r>
              <a:rPr lang="en-US" sz="1800" dirty="0"/>
              <a:t>: Current Location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Red</a:t>
            </a:r>
            <a:r>
              <a:rPr lang="en-US" sz="1800" dirty="0"/>
              <a:t>: Path Taken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Green</a:t>
            </a:r>
            <a:r>
              <a:rPr lang="en-US" sz="1800" dirty="0"/>
              <a:t>: Obstacles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Purple</a:t>
            </a:r>
            <a:r>
              <a:rPr lang="en-US" sz="1800" dirty="0"/>
              <a:t>: Direction</a:t>
            </a:r>
          </a:p>
          <a:p>
            <a:endParaRPr lang="en-GB" sz="2000" dirty="0"/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374AF87-C3E0-2866-4729-314B815AC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66" r="-2" b="-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92234-1175-FADB-AF61-6EF47D6F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Design</a:t>
            </a:r>
            <a:endParaRPr lang="en-GB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7A52-576D-1BAB-D34A-63297384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4 levels</a:t>
            </a:r>
          </a:p>
          <a:p>
            <a:r>
              <a:rPr lang="en-US" sz="2000" dirty="0"/>
              <a:t>Minimum size is determined by the LED matrix</a:t>
            </a:r>
          </a:p>
          <a:p>
            <a:r>
              <a:rPr lang="en-US" sz="2000" dirty="0"/>
              <a:t>Sensors on swivels</a:t>
            </a:r>
          </a:p>
          <a:p>
            <a:r>
              <a:rPr lang="en-US" sz="2000" dirty="0"/>
              <a:t>Bottom IR not on swivel to keep wall aligning precise</a:t>
            </a:r>
          </a:p>
          <a:p>
            <a:r>
              <a:rPr lang="en-US" sz="2000" dirty="0"/>
              <a:t>Cover over IR to prevent light interference</a:t>
            </a:r>
          </a:p>
          <a:p>
            <a:r>
              <a:rPr lang="en-US" sz="2000" dirty="0"/>
              <a:t>Cable routing</a:t>
            </a:r>
          </a:p>
          <a:p>
            <a:r>
              <a:rPr lang="en-US" sz="2000" dirty="0"/>
              <a:t>Optional slots for front ultrasonics</a:t>
            </a:r>
          </a:p>
          <a:p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C435F-DD8C-9A57-E03B-A3BC004F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600" y="774285"/>
            <a:ext cx="2761254" cy="258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00354-D76B-B102-43C2-1E69C205E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817758"/>
            <a:ext cx="4389120" cy="20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1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FB949-CB40-3E97-7333-D7FC3276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Maze Solving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43421-8A3B-7860-0165-4EF4E817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5155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518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EF751-FA4D-486C-B35E-DAA0420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Wall Aligning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B443-DE02-A7DA-C069-9ADEF6F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Trigonometry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desk&#10;&#10;Description automatically generated">
            <a:extLst>
              <a:ext uri="{FF2B5EF4-FFF2-40B4-BE49-F238E27FC236}">
                <a16:creationId xmlns:a16="http://schemas.microsoft.com/office/drawing/2014/main" id="{B77C1117-A5CE-79E2-AA91-EA75CC203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t="22119" r="13743"/>
          <a:stretch/>
        </p:blipFill>
        <p:spPr>
          <a:xfrm>
            <a:off x="5823188" y="557360"/>
            <a:ext cx="5243597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CE35-A2AF-52A8-AD2A-08174F25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 dirty="0"/>
              <a:t>PCB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6A402-ABA2-F5A4-AF03-6A2AE03926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72" r="18357"/>
          <a:stretch/>
        </p:blipFill>
        <p:spPr>
          <a:xfrm>
            <a:off x="0" y="10"/>
            <a:ext cx="7572605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BF66-9D50-6A1E-43C1-25CD3042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LED Matrix Level Shifter</a:t>
            </a:r>
          </a:p>
          <a:p>
            <a:r>
              <a:rPr lang="en-US" sz="2000" dirty="0"/>
              <a:t>Bumper Debouncing</a:t>
            </a:r>
          </a:p>
        </p:txBody>
      </p:sp>
    </p:spTree>
    <p:extLst>
      <p:ext uri="{BB962C8B-B14F-4D97-AF65-F5344CB8AC3E}">
        <p14:creationId xmlns:p14="http://schemas.microsoft.com/office/powerpoint/2010/main" val="1532931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C8A43-E746-6333-88CF-9F8AFA5F2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9" y="1683756"/>
            <a:ext cx="2842522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Next Steps…</a:t>
            </a:r>
            <a:endParaRPr lang="en-GB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582F30-6045-58CD-90A6-E63C2F2C0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084633"/>
              </p:ext>
            </p:extLst>
          </p:nvPr>
        </p:nvGraphicFramePr>
        <p:xfrm>
          <a:off x="4644639" y="70203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33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AIGDT</vt:lpstr>
      <vt:lpstr>Aptos</vt:lpstr>
      <vt:lpstr>Aptos Display</vt:lpstr>
      <vt:lpstr>Arial</vt:lpstr>
      <vt:lpstr>Office Theme</vt:lpstr>
      <vt:lpstr>GEOFF</vt:lpstr>
      <vt:lpstr>LED Matrix</vt:lpstr>
      <vt:lpstr>Design</vt:lpstr>
      <vt:lpstr>Maze Solving</vt:lpstr>
      <vt:lpstr>Wall Aligning</vt:lpstr>
      <vt:lpstr>PCB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Wiltshire</dc:creator>
  <cp:lastModifiedBy>Benjamin Wiltshire</cp:lastModifiedBy>
  <cp:revision>1</cp:revision>
  <dcterms:created xsi:type="dcterms:W3CDTF">2025-01-15T20:07:34Z</dcterms:created>
  <dcterms:modified xsi:type="dcterms:W3CDTF">2025-01-16T15:53:01Z</dcterms:modified>
</cp:coreProperties>
</file>