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1"/>
  </p:notesMasterIdLst>
  <p:sldIdLst>
    <p:sldId id="259" r:id="rId2"/>
    <p:sldId id="518" r:id="rId3"/>
    <p:sldId id="512" r:id="rId4"/>
    <p:sldId id="515" r:id="rId5"/>
    <p:sldId id="516" r:id="rId6"/>
    <p:sldId id="520" r:id="rId7"/>
    <p:sldId id="519" r:id="rId8"/>
    <p:sldId id="514" r:id="rId9"/>
    <p:sldId id="517" r:id="rId10"/>
    <p:sldId id="521" r:id="rId11"/>
    <p:sldId id="524" r:id="rId12"/>
    <p:sldId id="525" r:id="rId13"/>
    <p:sldId id="527" r:id="rId14"/>
    <p:sldId id="528" r:id="rId15"/>
    <p:sldId id="529" r:id="rId16"/>
    <p:sldId id="530" r:id="rId17"/>
    <p:sldId id="523" r:id="rId18"/>
    <p:sldId id="531" r:id="rId19"/>
    <p:sldId id="52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pos="226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pos="5432" userDrawn="1">
          <p15:clr>
            <a:srgbClr val="A4A3A4"/>
          </p15:clr>
        </p15:guide>
        <p15:guide id="8" orient="horz" pos="1344" userDrawn="1">
          <p15:clr>
            <a:srgbClr val="A4A3A4"/>
          </p15:clr>
        </p15:guide>
        <p15:guide id="9" orient="horz" pos="4219">
          <p15:clr>
            <a:srgbClr val="A4A3A4"/>
          </p15:clr>
        </p15:guide>
        <p15:guide id="10" pos="5500">
          <p15:clr>
            <a:srgbClr val="A4A3A4"/>
          </p15:clr>
        </p15:guide>
        <p15:guide id="11" pos="2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FF8A00"/>
    <a:srgbClr val="2E75B6"/>
    <a:srgbClr val="EAEAEA"/>
    <a:srgbClr val="FFD7A7"/>
    <a:srgbClr val="91BA5B"/>
    <a:srgbClr val="DBDBDB"/>
    <a:srgbClr val="FFFFFF"/>
    <a:srgbClr val="FFE699"/>
    <a:srgbClr val="415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6066" autoAdjust="0"/>
  </p:normalViewPr>
  <p:slideViewPr>
    <p:cSldViewPr snapToGrid="0">
      <p:cViewPr varScale="1">
        <p:scale>
          <a:sx n="105" d="100"/>
          <a:sy n="105" d="100"/>
        </p:scale>
        <p:origin x="2262" y="96"/>
      </p:cViewPr>
      <p:guideLst>
        <p:guide orient="horz" pos="2319"/>
        <p:guide pos="2880"/>
        <p:guide pos="5534"/>
        <p:guide pos="226"/>
        <p:guide pos="317"/>
        <p:guide pos="5432"/>
        <p:guide orient="horz" pos="1344"/>
        <p:guide orient="horz" pos="4219"/>
        <p:guide pos="5500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3431-FFC6-47D9-BDDE-D06BA1BA018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8C629-FC2C-449A-ADB2-5273C623D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9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703B-9C0D-4C0D-A17C-96888439DF01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4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A14-C3BC-4DE5-90BB-60EC7912AFDF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2596-B9BF-43D1-B2EE-31F97A7BA0C4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2750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"/>
          <p:cNvSpPr/>
          <p:nvPr userDrawn="1"/>
        </p:nvSpPr>
        <p:spPr>
          <a:xfrm>
            <a:off x="0" y="719574"/>
            <a:ext cx="9144000" cy="54000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4830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F02-8A35-4C7A-8F6A-15DCE22D3A3B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4876-6195-4B34-8BCA-89FE7CF58B9C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05DA-1A37-4965-8577-57D6D4A8E950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0E9-849F-487C-A9BA-6C9889528AF7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7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CECA-EA53-41F7-8423-90D6BEE311D5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0A6-CB17-4600-9712-68B2EC9A076B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0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68EB-4F56-4DDD-A6C1-329B4772CF5D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F68-E811-4DBF-B3DA-5655B64802F3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B262-80C8-44C0-9BD1-F6DC013877A7}" type="datetime1">
              <a:rPr lang="en-US" altLang="ko-KR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8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0" y="1791752"/>
            <a:ext cx="3405608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ko-KR" altLang="en-US" sz="27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  <a:endParaRPr lang="en-US" altLang="ko-KR" sz="270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0" y="2387211"/>
            <a:ext cx="4572000" cy="2520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확인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서버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1800" dirty="0">
              <a:solidFill>
                <a:schemeClr val="bg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앞으로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진행해야할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내용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질문</a:t>
            </a:r>
            <a:endParaRPr lang="en-US" altLang="ko-KR" sz="1800" dirty="0">
              <a:solidFill>
                <a:schemeClr val="bg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4605391" y="2186213"/>
            <a:ext cx="3861000" cy="54000"/>
          </a:xfrm>
          <a:prstGeom prst="rect">
            <a:avLst/>
          </a:prstGeom>
          <a:solidFill>
            <a:srgbClr val="FF8A00"/>
          </a:solidFill>
          <a:ln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A9B2B1C-9665-495D-BADF-690ED15F9A94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40" name="직선 화살표 연결선 17">
              <a:extLst>
                <a:ext uri="{FF2B5EF4-FFF2-40B4-BE49-F238E27FC236}">
                  <a16:creationId xmlns:a16="http://schemas.microsoft.com/office/drawing/2014/main" id="{CCA650CD-FC70-4C2F-9996-4217F829EBF6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종속 처리 40">
              <a:extLst>
                <a:ext uri="{FF2B5EF4-FFF2-40B4-BE49-F238E27FC236}">
                  <a16:creationId xmlns:a16="http://schemas.microsoft.com/office/drawing/2014/main" id="{96BB31E5-CB0D-4751-9660-03F608A7BB3C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순서도: 내부 저장소 41">
              <a:extLst>
                <a:ext uri="{FF2B5EF4-FFF2-40B4-BE49-F238E27FC236}">
                  <a16:creationId xmlns:a16="http://schemas.microsoft.com/office/drawing/2014/main" id="{69D921B4-5523-4453-BE33-7AC1A43246F3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" name="순서도: 종속 처리 42">
              <a:extLst>
                <a:ext uri="{FF2B5EF4-FFF2-40B4-BE49-F238E27FC236}">
                  <a16:creationId xmlns:a16="http://schemas.microsoft.com/office/drawing/2014/main" id="{520A5292-16D5-470A-842B-BCB41455EF7B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순서도: 내부 저장소 43">
              <a:extLst>
                <a:ext uri="{FF2B5EF4-FFF2-40B4-BE49-F238E27FC236}">
                  <a16:creationId xmlns:a16="http://schemas.microsoft.com/office/drawing/2014/main" id="{5A0DB5B8-997B-4A28-95CF-9B938C7ECF9C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순서도: 내부 저장소 44">
              <a:extLst>
                <a:ext uri="{FF2B5EF4-FFF2-40B4-BE49-F238E27FC236}">
                  <a16:creationId xmlns:a16="http://schemas.microsoft.com/office/drawing/2014/main" id="{4A09E40B-1627-41B5-B64A-651CE558F418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6" name="순서도: 내부 저장소 45">
              <a:extLst>
                <a:ext uri="{FF2B5EF4-FFF2-40B4-BE49-F238E27FC236}">
                  <a16:creationId xmlns:a16="http://schemas.microsoft.com/office/drawing/2014/main" id="{50F9DC48-1FC5-4200-A40B-36848229F537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7" name="직선 화살표 연결선 17">
              <a:extLst>
                <a:ext uri="{FF2B5EF4-FFF2-40B4-BE49-F238E27FC236}">
                  <a16:creationId xmlns:a16="http://schemas.microsoft.com/office/drawing/2014/main" id="{6CF2482B-283C-4000-BAE6-267A55193405}"/>
                </a:ext>
              </a:extLst>
            </p:cNvPr>
            <p:cNvCxnSpPr>
              <a:cxnSpLocks/>
              <a:stCxn id="45" idx="1"/>
              <a:endCxn id="42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17">
              <a:extLst>
                <a:ext uri="{FF2B5EF4-FFF2-40B4-BE49-F238E27FC236}">
                  <a16:creationId xmlns:a16="http://schemas.microsoft.com/office/drawing/2014/main" id="{E61B1379-8445-4BA8-A663-762220022D69}"/>
                </a:ext>
              </a:extLst>
            </p:cNvPr>
            <p:cNvCxnSpPr>
              <a:cxnSpLocks/>
              <a:stCxn id="46" idx="1"/>
              <a:endCxn id="42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내부 저장소 48">
              <a:extLst>
                <a:ext uri="{FF2B5EF4-FFF2-40B4-BE49-F238E27FC236}">
                  <a16:creationId xmlns:a16="http://schemas.microsoft.com/office/drawing/2014/main" id="{82154748-A560-4EDD-BCA9-4596A1486139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0" name="직선 화살표 연결선 17">
              <a:extLst>
                <a:ext uri="{FF2B5EF4-FFF2-40B4-BE49-F238E27FC236}">
                  <a16:creationId xmlns:a16="http://schemas.microsoft.com/office/drawing/2014/main" id="{9FBECB72-8700-42C8-8652-5F80B890139E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C399ECBE-7556-4E0B-A3DF-6ED6B17128AD}"/>
                </a:ext>
              </a:extLst>
            </p:cNvPr>
            <p:cNvCxnSpPr>
              <a:cxnSpLocks/>
              <a:stCxn id="45" idx="3"/>
              <a:endCxn id="49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01216448-D7A2-4A29-AB2C-16F5AAA6C8D6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17">
              <a:extLst>
                <a:ext uri="{FF2B5EF4-FFF2-40B4-BE49-F238E27FC236}">
                  <a16:creationId xmlns:a16="http://schemas.microsoft.com/office/drawing/2014/main" id="{092CF2BE-938A-4689-B35E-1633DF7EFE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순서도: 내부 저장소 53">
              <a:extLst>
                <a:ext uri="{FF2B5EF4-FFF2-40B4-BE49-F238E27FC236}">
                  <a16:creationId xmlns:a16="http://schemas.microsoft.com/office/drawing/2014/main" id="{A50DBF0C-69FB-49FE-9C81-917F0FA685C5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5" name="직선 화살표 연결선 17">
              <a:extLst>
                <a:ext uri="{FF2B5EF4-FFF2-40B4-BE49-F238E27FC236}">
                  <a16:creationId xmlns:a16="http://schemas.microsoft.com/office/drawing/2014/main" id="{C1EF72DC-A112-489E-88B8-E6450DCCABDB}"/>
                </a:ext>
              </a:extLst>
            </p:cNvPr>
            <p:cNvCxnSpPr>
              <a:cxnSpLocks/>
              <a:stCxn id="43" idx="2"/>
              <a:endCxn id="54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내부 저장소 55">
              <a:extLst>
                <a:ext uri="{FF2B5EF4-FFF2-40B4-BE49-F238E27FC236}">
                  <a16:creationId xmlns:a16="http://schemas.microsoft.com/office/drawing/2014/main" id="{C7A38163-E99C-4EDA-A7C6-4E0CB0E93B52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7" name="직선 화살표 연결선 17">
              <a:extLst>
                <a:ext uri="{FF2B5EF4-FFF2-40B4-BE49-F238E27FC236}">
                  <a16:creationId xmlns:a16="http://schemas.microsoft.com/office/drawing/2014/main" id="{EDD34664-9A0C-4A9C-83FB-9422C1AEF0E6}"/>
                </a:ext>
              </a:extLst>
            </p:cNvPr>
            <p:cNvCxnSpPr>
              <a:cxnSpLocks/>
              <a:stCxn id="46" idx="2"/>
              <a:endCxn id="56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C4C0D472-AFC4-4EB4-BA5F-33982021918F}"/>
                </a:ext>
              </a:extLst>
            </p:cNvPr>
            <p:cNvCxnSpPr>
              <a:cxnSpLocks/>
              <a:stCxn id="49" idx="3"/>
              <a:endCxn id="59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종속 처리 58">
              <a:extLst>
                <a:ext uri="{FF2B5EF4-FFF2-40B4-BE49-F238E27FC236}">
                  <a16:creationId xmlns:a16="http://schemas.microsoft.com/office/drawing/2014/main" id="{FB420CAC-32D2-4409-BC14-F98209C3E77C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60" name="직선 화살표 연결선 17">
              <a:extLst>
                <a:ext uri="{FF2B5EF4-FFF2-40B4-BE49-F238E27FC236}">
                  <a16:creationId xmlns:a16="http://schemas.microsoft.com/office/drawing/2014/main" id="{E4535B7A-F7CD-473D-9A01-6A9DD7D51AB1}"/>
                </a:ext>
              </a:extLst>
            </p:cNvPr>
            <p:cNvCxnSpPr>
              <a:cxnSpLocks/>
              <a:stCxn id="56" idx="3"/>
              <a:endCxn id="59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32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4BF858F-8C6C-4AD2-8981-F0EB59C15198}"/>
              </a:ext>
            </a:extLst>
          </p:cNvPr>
          <p:cNvSpPr/>
          <p:nvPr/>
        </p:nvSpPr>
        <p:spPr>
          <a:xfrm>
            <a:off x="2635886" y="2994717"/>
            <a:ext cx="2832721" cy="2832721"/>
          </a:xfrm>
          <a:prstGeom prst="donut">
            <a:avLst>
              <a:gd name="adj" fmla="val 5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40428D-1168-4348-85E2-B67D769C7F8A}"/>
              </a:ext>
            </a:extLst>
          </p:cNvPr>
          <p:cNvSpPr txBox="1"/>
          <p:nvPr/>
        </p:nvSpPr>
        <p:spPr>
          <a:xfrm>
            <a:off x="553914" y="1178169"/>
            <a:ext cx="471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부분 임시로 선형회귀 모델을 만들어 넣은 후 인터페이스로 만들어 다른 예측 </a:t>
            </a:r>
            <a:r>
              <a:rPr lang="ko-KR" altLang="en-US" dirty="0" err="1"/>
              <a:t>모델으로</a:t>
            </a:r>
            <a:r>
              <a:rPr lang="ko-KR" altLang="en-US" dirty="0"/>
              <a:t> 쉽게 </a:t>
            </a:r>
            <a:r>
              <a:rPr lang="ko-KR" altLang="en-US" dirty="0" err="1"/>
              <a:t>수정가능하게</a:t>
            </a:r>
            <a:r>
              <a:rPr lang="ko-KR" altLang="en-US" dirty="0"/>
              <a:t> 제작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315A46A-1CA5-4C63-9DC9-E830FDC304F3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33" name="직선 화살표 연결선 17">
              <a:extLst>
                <a:ext uri="{FF2B5EF4-FFF2-40B4-BE49-F238E27FC236}">
                  <a16:creationId xmlns:a16="http://schemas.microsoft.com/office/drawing/2014/main" id="{F780BD52-093D-4110-AC35-C638BD9E36E3}"/>
                </a:ext>
              </a:extLst>
            </p:cNvPr>
            <p:cNvCxnSpPr>
              <a:cxnSpLocks/>
              <a:stCxn id="37" idx="2"/>
              <a:endCxn id="35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종속 처리 33">
              <a:extLst>
                <a:ext uri="{FF2B5EF4-FFF2-40B4-BE49-F238E27FC236}">
                  <a16:creationId xmlns:a16="http://schemas.microsoft.com/office/drawing/2014/main" id="{8CD25182-C4D2-4FF7-A2ED-CFD31ABE07EA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순서도: 내부 저장소 34">
              <a:extLst>
                <a:ext uri="{FF2B5EF4-FFF2-40B4-BE49-F238E27FC236}">
                  <a16:creationId xmlns:a16="http://schemas.microsoft.com/office/drawing/2014/main" id="{D7EC7D52-2A2B-4088-806A-B26C8B430C6C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순서도: 종속 처리 35">
              <a:extLst>
                <a:ext uri="{FF2B5EF4-FFF2-40B4-BE49-F238E27FC236}">
                  <a16:creationId xmlns:a16="http://schemas.microsoft.com/office/drawing/2014/main" id="{9F3B7446-9D01-43FE-A164-13262974EAF4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순서도: 내부 저장소 36">
              <a:extLst>
                <a:ext uri="{FF2B5EF4-FFF2-40B4-BE49-F238E27FC236}">
                  <a16:creationId xmlns:a16="http://schemas.microsoft.com/office/drawing/2014/main" id="{83B80C23-BB7B-4088-AE9F-DDCD14F1325D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순서도: 내부 저장소 38">
              <a:extLst>
                <a:ext uri="{FF2B5EF4-FFF2-40B4-BE49-F238E27FC236}">
                  <a16:creationId xmlns:a16="http://schemas.microsoft.com/office/drawing/2014/main" id="{0F1BE0A9-46A1-41F2-B5A4-1AEC593034C0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순서도: 내부 저장소 39">
              <a:extLst>
                <a:ext uri="{FF2B5EF4-FFF2-40B4-BE49-F238E27FC236}">
                  <a16:creationId xmlns:a16="http://schemas.microsoft.com/office/drawing/2014/main" id="{123853F6-59C9-43D0-9CB1-91CC824B1ADE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1" name="직선 화살표 연결선 17">
              <a:extLst>
                <a:ext uri="{FF2B5EF4-FFF2-40B4-BE49-F238E27FC236}">
                  <a16:creationId xmlns:a16="http://schemas.microsoft.com/office/drawing/2014/main" id="{8F7B5FB9-6668-472C-BFC9-1EF8F0FC803D}"/>
                </a:ext>
              </a:extLst>
            </p:cNvPr>
            <p:cNvCxnSpPr>
              <a:cxnSpLocks/>
              <a:stCxn id="39" idx="1"/>
              <a:endCxn id="35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17">
              <a:extLst>
                <a:ext uri="{FF2B5EF4-FFF2-40B4-BE49-F238E27FC236}">
                  <a16:creationId xmlns:a16="http://schemas.microsoft.com/office/drawing/2014/main" id="{F584FBCD-4CB7-4862-A01F-C3D796CBECD2}"/>
                </a:ext>
              </a:extLst>
            </p:cNvPr>
            <p:cNvCxnSpPr>
              <a:cxnSpLocks/>
              <a:stCxn id="40" idx="1"/>
              <a:endCxn id="35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내부 저장소 42">
              <a:extLst>
                <a:ext uri="{FF2B5EF4-FFF2-40B4-BE49-F238E27FC236}">
                  <a16:creationId xmlns:a16="http://schemas.microsoft.com/office/drawing/2014/main" id="{71901322-7C3F-47A5-9A38-C1BCE8935D3C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4" name="직선 화살표 연결선 17">
              <a:extLst>
                <a:ext uri="{FF2B5EF4-FFF2-40B4-BE49-F238E27FC236}">
                  <a16:creationId xmlns:a16="http://schemas.microsoft.com/office/drawing/2014/main" id="{7E9C0AA0-0619-4C35-97A5-789F5736AA2B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88198A4D-DBB9-4F95-AC10-A7D5DAF172B9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EC464C92-5201-491D-A661-68C8FC59C22E}"/>
                </a:ext>
              </a:extLst>
            </p:cNvPr>
            <p:cNvCxnSpPr>
              <a:cxnSpLocks/>
              <a:stCxn id="40" idx="3"/>
              <a:endCxn id="43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17">
              <a:extLst>
                <a:ext uri="{FF2B5EF4-FFF2-40B4-BE49-F238E27FC236}">
                  <a16:creationId xmlns:a16="http://schemas.microsoft.com/office/drawing/2014/main" id="{52955E07-0B1D-438E-AA58-84925A6DF2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내부 저장소 47">
              <a:extLst>
                <a:ext uri="{FF2B5EF4-FFF2-40B4-BE49-F238E27FC236}">
                  <a16:creationId xmlns:a16="http://schemas.microsoft.com/office/drawing/2014/main" id="{8B1EB423-E144-4E2D-BCBF-4D3B7EEB4ECB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9" name="직선 화살표 연결선 17">
              <a:extLst>
                <a:ext uri="{FF2B5EF4-FFF2-40B4-BE49-F238E27FC236}">
                  <a16:creationId xmlns:a16="http://schemas.microsoft.com/office/drawing/2014/main" id="{F1196B80-E0E1-4226-985A-1AA395E8B397}"/>
                </a:ext>
              </a:extLst>
            </p:cNvPr>
            <p:cNvCxnSpPr>
              <a:cxnSpLocks/>
              <a:stCxn id="36" idx="2"/>
              <a:endCxn id="48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내부 저장소 49">
              <a:extLst>
                <a:ext uri="{FF2B5EF4-FFF2-40B4-BE49-F238E27FC236}">
                  <a16:creationId xmlns:a16="http://schemas.microsoft.com/office/drawing/2014/main" id="{A57847FF-0A74-48AB-B037-6DC379F50495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1" name="직선 화살표 연결선 17">
              <a:extLst>
                <a:ext uri="{FF2B5EF4-FFF2-40B4-BE49-F238E27FC236}">
                  <a16:creationId xmlns:a16="http://schemas.microsoft.com/office/drawing/2014/main" id="{6550F63C-453A-4FF9-A50D-5540B1D114BA}"/>
                </a:ext>
              </a:extLst>
            </p:cNvPr>
            <p:cNvCxnSpPr>
              <a:cxnSpLocks/>
              <a:stCxn id="40" idx="2"/>
              <a:endCxn id="50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1A8EB277-ED64-454C-B1E1-493FEEC043C1}"/>
                </a:ext>
              </a:extLst>
            </p:cNvPr>
            <p:cNvCxnSpPr>
              <a:cxnSpLocks/>
              <a:stCxn id="43" idx="3"/>
              <a:endCxn id="53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순서도: 종속 처리 52">
              <a:extLst>
                <a:ext uri="{FF2B5EF4-FFF2-40B4-BE49-F238E27FC236}">
                  <a16:creationId xmlns:a16="http://schemas.microsoft.com/office/drawing/2014/main" id="{BEDFB873-A988-4EF1-BF9B-6A2A4C4D640C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54" name="직선 화살표 연결선 17">
              <a:extLst>
                <a:ext uri="{FF2B5EF4-FFF2-40B4-BE49-F238E27FC236}">
                  <a16:creationId xmlns:a16="http://schemas.microsoft.com/office/drawing/2014/main" id="{60B4133C-DD88-4F9A-A93F-7A876BCEEF85}"/>
                </a:ext>
              </a:extLst>
            </p:cNvPr>
            <p:cNvCxnSpPr>
              <a:cxnSpLocks/>
              <a:stCxn id="50" idx="3"/>
              <a:endCxn id="53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0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4BF858F-8C6C-4AD2-8981-F0EB59C15198}"/>
              </a:ext>
            </a:extLst>
          </p:cNvPr>
          <p:cNvSpPr/>
          <p:nvPr/>
        </p:nvSpPr>
        <p:spPr>
          <a:xfrm>
            <a:off x="5201379" y="685138"/>
            <a:ext cx="2832721" cy="2832721"/>
          </a:xfrm>
          <a:prstGeom prst="donut">
            <a:avLst>
              <a:gd name="adj" fmla="val 5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B64C-F95A-4FE6-BFE0-5964E59287EA}"/>
              </a:ext>
            </a:extLst>
          </p:cNvPr>
          <p:cNvSpPr txBox="1"/>
          <p:nvPr/>
        </p:nvSpPr>
        <p:spPr>
          <a:xfrm>
            <a:off x="553914" y="1178169"/>
            <a:ext cx="471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DataReceiver</a:t>
            </a:r>
            <a:r>
              <a:rPr lang="ko-KR" altLang="en-US" dirty="0"/>
              <a:t>를 통해 </a:t>
            </a:r>
            <a:r>
              <a:rPr lang="en-US" altLang="ko-KR" dirty="0"/>
              <a:t>API</a:t>
            </a:r>
            <a:r>
              <a:rPr lang="ko-KR" altLang="en-US" dirty="0"/>
              <a:t>를 호출하여 필요한 데이터를 수집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0FA2D4-507D-4476-BA92-67C95C1ACE8D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32" name="직선 화살표 연결선 17">
              <a:extLst>
                <a:ext uri="{FF2B5EF4-FFF2-40B4-BE49-F238E27FC236}">
                  <a16:creationId xmlns:a16="http://schemas.microsoft.com/office/drawing/2014/main" id="{D83687B8-C520-4A7E-8EA3-5BDDE9F6F8F1}"/>
                </a:ext>
              </a:extLst>
            </p:cNvPr>
            <p:cNvCxnSpPr>
              <a:cxnSpLocks/>
              <a:stCxn id="36" idx="2"/>
              <a:endCxn id="34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종속 처리 32">
              <a:extLst>
                <a:ext uri="{FF2B5EF4-FFF2-40B4-BE49-F238E27FC236}">
                  <a16:creationId xmlns:a16="http://schemas.microsoft.com/office/drawing/2014/main" id="{C465611B-E84D-47EE-8FF6-63D1AB659C13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순서도: 내부 저장소 33">
              <a:extLst>
                <a:ext uri="{FF2B5EF4-FFF2-40B4-BE49-F238E27FC236}">
                  <a16:creationId xmlns:a16="http://schemas.microsoft.com/office/drawing/2014/main" id="{F2AAD383-82E4-4975-8E76-A86ADA18B153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5" name="순서도: 종속 처리 34">
              <a:extLst>
                <a:ext uri="{FF2B5EF4-FFF2-40B4-BE49-F238E27FC236}">
                  <a16:creationId xmlns:a16="http://schemas.microsoft.com/office/drawing/2014/main" id="{17669BBC-DEF7-4084-9E72-957981DA8A7A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순서도: 내부 저장소 35">
              <a:extLst>
                <a:ext uri="{FF2B5EF4-FFF2-40B4-BE49-F238E27FC236}">
                  <a16:creationId xmlns:a16="http://schemas.microsoft.com/office/drawing/2014/main" id="{589CF321-AA84-433C-98F3-0EAFE0239858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순서도: 내부 저장소 36">
              <a:extLst>
                <a:ext uri="{FF2B5EF4-FFF2-40B4-BE49-F238E27FC236}">
                  <a16:creationId xmlns:a16="http://schemas.microsoft.com/office/drawing/2014/main" id="{6E320203-8006-4D21-B34A-167F20E7282F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순서도: 내부 저장소 38">
              <a:extLst>
                <a:ext uri="{FF2B5EF4-FFF2-40B4-BE49-F238E27FC236}">
                  <a16:creationId xmlns:a16="http://schemas.microsoft.com/office/drawing/2014/main" id="{6C0E3C8E-815C-4284-BEC3-5A278FC8FDC3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0" name="직선 화살표 연결선 17">
              <a:extLst>
                <a:ext uri="{FF2B5EF4-FFF2-40B4-BE49-F238E27FC236}">
                  <a16:creationId xmlns:a16="http://schemas.microsoft.com/office/drawing/2014/main" id="{0EDD6181-3352-4148-AF36-8DD34B16C1B9}"/>
                </a:ext>
              </a:extLst>
            </p:cNvPr>
            <p:cNvCxnSpPr>
              <a:cxnSpLocks/>
              <a:stCxn id="37" idx="1"/>
              <a:endCxn id="34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17">
              <a:extLst>
                <a:ext uri="{FF2B5EF4-FFF2-40B4-BE49-F238E27FC236}">
                  <a16:creationId xmlns:a16="http://schemas.microsoft.com/office/drawing/2014/main" id="{A6F7D116-C4EF-4DDB-9AC7-32E509740131}"/>
                </a:ext>
              </a:extLst>
            </p:cNvPr>
            <p:cNvCxnSpPr>
              <a:cxnSpLocks/>
              <a:stCxn id="39" idx="1"/>
              <a:endCxn id="34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내부 저장소 41">
              <a:extLst>
                <a:ext uri="{FF2B5EF4-FFF2-40B4-BE49-F238E27FC236}">
                  <a16:creationId xmlns:a16="http://schemas.microsoft.com/office/drawing/2014/main" id="{934A9EA4-A9AA-47D7-8FD6-E267A7F843D3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3" name="직선 화살표 연결선 17">
              <a:extLst>
                <a:ext uri="{FF2B5EF4-FFF2-40B4-BE49-F238E27FC236}">
                  <a16:creationId xmlns:a16="http://schemas.microsoft.com/office/drawing/2014/main" id="{D89492D3-2DBF-42EC-B550-4EDBB7CCBBF6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BE7B251F-1741-45DB-BD61-FD261093963B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F1BEAAC3-E70B-478E-9E6D-D89DB5F6B3C6}"/>
                </a:ext>
              </a:extLst>
            </p:cNvPr>
            <p:cNvCxnSpPr>
              <a:cxnSpLocks/>
              <a:stCxn id="39" idx="3"/>
              <a:endCxn id="42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17">
              <a:extLst>
                <a:ext uri="{FF2B5EF4-FFF2-40B4-BE49-F238E27FC236}">
                  <a16:creationId xmlns:a16="http://schemas.microsoft.com/office/drawing/2014/main" id="{2DA4D451-A488-431A-BEAD-4B15DB9C48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내부 저장소 46">
              <a:extLst>
                <a:ext uri="{FF2B5EF4-FFF2-40B4-BE49-F238E27FC236}">
                  <a16:creationId xmlns:a16="http://schemas.microsoft.com/office/drawing/2014/main" id="{0F13CB7D-8147-4CE7-8631-5936FD619AD1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8" name="직선 화살표 연결선 17">
              <a:extLst>
                <a:ext uri="{FF2B5EF4-FFF2-40B4-BE49-F238E27FC236}">
                  <a16:creationId xmlns:a16="http://schemas.microsoft.com/office/drawing/2014/main" id="{98F7D095-1851-419F-B6FF-D6A61243D98F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내부 저장소 48">
              <a:extLst>
                <a:ext uri="{FF2B5EF4-FFF2-40B4-BE49-F238E27FC236}">
                  <a16:creationId xmlns:a16="http://schemas.microsoft.com/office/drawing/2014/main" id="{BFC7FC49-6D0F-4A2E-B98E-DBACE726717D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0" name="직선 화살표 연결선 17">
              <a:extLst>
                <a:ext uri="{FF2B5EF4-FFF2-40B4-BE49-F238E27FC236}">
                  <a16:creationId xmlns:a16="http://schemas.microsoft.com/office/drawing/2014/main" id="{E340C5E4-8DBD-490F-BA6F-E3345E353A80}"/>
                </a:ext>
              </a:extLst>
            </p:cNvPr>
            <p:cNvCxnSpPr>
              <a:cxnSpLocks/>
              <a:stCxn id="39" idx="2"/>
              <a:endCxn id="49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37D8F70-C17C-46E9-90CB-BDBBCA9F9C96}"/>
                </a:ext>
              </a:extLst>
            </p:cNvPr>
            <p:cNvCxnSpPr>
              <a:cxnSpLocks/>
              <a:stCxn id="42" idx="3"/>
              <a:endCxn id="52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순서도: 종속 처리 51">
              <a:extLst>
                <a:ext uri="{FF2B5EF4-FFF2-40B4-BE49-F238E27FC236}">
                  <a16:creationId xmlns:a16="http://schemas.microsoft.com/office/drawing/2014/main" id="{F93DCDCB-A1D4-49BB-BC64-1F8740E9258B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53" name="직선 화살표 연결선 17">
              <a:extLst>
                <a:ext uri="{FF2B5EF4-FFF2-40B4-BE49-F238E27FC236}">
                  <a16:creationId xmlns:a16="http://schemas.microsoft.com/office/drawing/2014/main" id="{6F6FC6E2-A84C-4E1E-B7B1-2C2454C7704E}"/>
                </a:ext>
              </a:extLst>
            </p:cNvPr>
            <p:cNvCxnSpPr>
              <a:cxnSpLocks/>
              <a:stCxn id="49" idx="3"/>
              <a:endCxn id="52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4BF858F-8C6C-4AD2-8981-F0EB59C15198}"/>
              </a:ext>
            </a:extLst>
          </p:cNvPr>
          <p:cNvSpPr/>
          <p:nvPr/>
        </p:nvSpPr>
        <p:spPr>
          <a:xfrm>
            <a:off x="5227831" y="1984637"/>
            <a:ext cx="2832721" cy="2832721"/>
          </a:xfrm>
          <a:prstGeom prst="donut">
            <a:avLst>
              <a:gd name="adj" fmla="val 5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B64C-F95A-4FE6-BFE0-5964E59287EA}"/>
              </a:ext>
            </a:extLst>
          </p:cNvPr>
          <p:cNvSpPr txBox="1"/>
          <p:nvPr/>
        </p:nvSpPr>
        <p:spPr>
          <a:xfrm>
            <a:off x="553914" y="1178169"/>
            <a:ext cx="471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DataEngine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수집한 데이터들을 사용할 수 있도록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5A9BC2-392F-4B90-8BD5-440D6E206B94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31" name="직선 화살표 연결선 17">
              <a:extLst>
                <a:ext uri="{FF2B5EF4-FFF2-40B4-BE49-F238E27FC236}">
                  <a16:creationId xmlns:a16="http://schemas.microsoft.com/office/drawing/2014/main" id="{C4003BF6-D4D1-4044-9604-FE0D66739471}"/>
                </a:ext>
              </a:extLst>
            </p:cNvPr>
            <p:cNvCxnSpPr>
              <a:cxnSpLocks/>
              <a:stCxn id="35" idx="2"/>
              <a:endCxn id="33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종속 처리 31">
              <a:extLst>
                <a:ext uri="{FF2B5EF4-FFF2-40B4-BE49-F238E27FC236}">
                  <a16:creationId xmlns:a16="http://schemas.microsoft.com/office/drawing/2014/main" id="{09917019-7350-4A3C-B92E-6F1C6F34EB32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순서도: 내부 저장소 32">
              <a:extLst>
                <a:ext uri="{FF2B5EF4-FFF2-40B4-BE49-F238E27FC236}">
                  <a16:creationId xmlns:a16="http://schemas.microsoft.com/office/drawing/2014/main" id="{2D6B6526-EC59-4632-964F-120747F59356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" name="순서도: 종속 처리 33">
              <a:extLst>
                <a:ext uri="{FF2B5EF4-FFF2-40B4-BE49-F238E27FC236}">
                  <a16:creationId xmlns:a16="http://schemas.microsoft.com/office/drawing/2014/main" id="{9506C39A-A6B5-4C8B-A593-BA7E2E62FE17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순서도: 내부 저장소 34">
              <a:extLst>
                <a:ext uri="{FF2B5EF4-FFF2-40B4-BE49-F238E27FC236}">
                  <a16:creationId xmlns:a16="http://schemas.microsoft.com/office/drawing/2014/main" id="{8CFDEBB1-699D-4EE8-8DB7-7698AFA95023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순서도: 내부 저장소 35">
              <a:extLst>
                <a:ext uri="{FF2B5EF4-FFF2-40B4-BE49-F238E27FC236}">
                  <a16:creationId xmlns:a16="http://schemas.microsoft.com/office/drawing/2014/main" id="{5A165035-1DF5-4A23-B609-3967F49D147A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순서도: 내부 저장소 36">
              <a:extLst>
                <a:ext uri="{FF2B5EF4-FFF2-40B4-BE49-F238E27FC236}">
                  <a16:creationId xmlns:a16="http://schemas.microsoft.com/office/drawing/2014/main" id="{D9494F35-8D6E-4653-8543-09D34B99D6BF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17">
              <a:extLst>
                <a:ext uri="{FF2B5EF4-FFF2-40B4-BE49-F238E27FC236}">
                  <a16:creationId xmlns:a16="http://schemas.microsoft.com/office/drawing/2014/main" id="{50E77DFC-73D4-48D2-9598-4CB8A0B1A70A}"/>
                </a:ext>
              </a:extLst>
            </p:cNvPr>
            <p:cNvCxnSpPr>
              <a:cxnSpLocks/>
              <a:stCxn id="36" idx="1"/>
              <a:endCxn id="33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17">
              <a:extLst>
                <a:ext uri="{FF2B5EF4-FFF2-40B4-BE49-F238E27FC236}">
                  <a16:creationId xmlns:a16="http://schemas.microsoft.com/office/drawing/2014/main" id="{3224E539-F0E4-4E98-A9AC-E55644915265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내부 저장소 40">
              <a:extLst>
                <a:ext uri="{FF2B5EF4-FFF2-40B4-BE49-F238E27FC236}">
                  <a16:creationId xmlns:a16="http://schemas.microsoft.com/office/drawing/2014/main" id="{4A99EEAA-2DBF-4679-9C74-2B56680A4E44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2" name="직선 화살표 연결선 17">
              <a:extLst>
                <a:ext uri="{FF2B5EF4-FFF2-40B4-BE49-F238E27FC236}">
                  <a16:creationId xmlns:a16="http://schemas.microsoft.com/office/drawing/2014/main" id="{5620DB6D-2653-40D5-8C99-BACB4A057BC8}"/>
                </a:ext>
              </a:extLst>
            </p:cNvPr>
            <p:cNvCxnSpPr>
              <a:cxnSpLocks/>
              <a:stCxn id="46" idx="2"/>
              <a:endCxn id="41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33779B81-3A38-4295-AB90-09E46C15B735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BD6F2B6-77CB-411B-B57D-9BAFAFCD83F9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7">
              <a:extLst>
                <a:ext uri="{FF2B5EF4-FFF2-40B4-BE49-F238E27FC236}">
                  <a16:creationId xmlns:a16="http://schemas.microsoft.com/office/drawing/2014/main" id="{7EF13F4C-EB40-4313-90A7-D5754F44CF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내부 저장소 45">
              <a:extLst>
                <a:ext uri="{FF2B5EF4-FFF2-40B4-BE49-F238E27FC236}">
                  <a16:creationId xmlns:a16="http://schemas.microsoft.com/office/drawing/2014/main" id="{DAF92FB8-00E1-45EC-8DAA-5DFFD09634FC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7" name="직선 화살표 연결선 17">
              <a:extLst>
                <a:ext uri="{FF2B5EF4-FFF2-40B4-BE49-F238E27FC236}">
                  <a16:creationId xmlns:a16="http://schemas.microsoft.com/office/drawing/2014/main" id="{709A8A3F-1F6A-4C7E-AF16-839993D5A998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내부 저장소 47">
              <a:extLst>
                <a:ext uri="{FF2B5EF4-FFF2-40B4-BE49-F238E27FC236}">
                  <a16:creationId xmlns:a16="http://schemas.microsoft.com/office/drawing/2014/main" id="{F1C3C466-481B-4E87-B134-6628E04C4D5D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9" name="직선 화살표 연결선 17">
              <a:extLst>
                <a:ext uri="{FF2B5EF4-FFF2-40B4-BE49-F238E27FC236}">
                  <a16:creationId xmlns:a16="http://schemas.microsoft.com/office/drawing/2014/main" id="{56FE65EF-C4F5-43F8-8368-07E576ABD134}"/>
                </a:ext>
              </a:extLst>
            </p:cNvPr>
            <p:cNvCxnSpPr>
              <a:cxnSpLocks/>
              <a:stCxn id="37" idx="2"/>
              <a:endCxn id="48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AB25D1E4-4F2A-4184-A350-C094CF653553}"/>
                </a:ext>
              </a:extLst>
            </p:cNvPr>
            <p:cNvCxnSpPr>
              <a:cxnSpLocks/>
              <a:stCxn id="41" idx="3"/>
              <a:endCxn id="51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종속 처리 50">
              <a:extLst>
                <a:ext uri="{FF2B5EF4-FFF2-40B4-BE49-F238E27FC236}">
                  <a16:creationId xmlns:a16="http://schemas.microsoft.com/office/drawing/2014/main" id="{B2106AAB-2E89-4D93-B08A-A83E01190335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화살표 연결선 17">
              <a:extLst>
                <a:ext uri="{FF2B5EF4-FFF2-40B4-BE49-F238E27FC236}">
                  <a16:creationId xmlns:a16="http://schemas.microsoft.com/office/drawing/2014/main" id="{76FFCA9B-8A51-4316-9B30-869B9447BF97}"/>
                </a:ext>
              </a:extLst>
            </p:cNvPr>
            <p:cNvCxnSpPr>
              <a:cxnSpLocks/>
              <a:stCxn id="48" idx="3"/>
              <a:endCxn id="51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8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4BF858F-8C6C-4AD2-8981-F0EB59C15198}"/>
              </a:ext>
            </a:extLst>
          </p:cNvPr>
          <p:cNvSpPr/>
          <p:nvPr/>
        </p:nvSpPr>
        <p:spPr>
          <a:xfrm>
            <a:off x="189620" y="2994717"/>
            <a:ext cx="4069411" cy="2832721"/>
          </a:xfrm>
          <a:prstGeom prst="donut">
            <a:avLst>
              <a:gd name="adj" fmla="val 5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B64C-F95A-4FE6-BFE0-5964E59287EA}"/>
              </a:ext>
            </a:extLst>
          </p:cNvPr>
          <p:cNvSpPr txBox="1"/>
          <p:nvPr/>
        </p:nvSpPr>
        <p:spPr>
          <a:xfrm>
            <a:off x="553914" y="1178169"/>
            <a:ext cx="471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TrainEngine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주일</a:t>
            </a:r>
            <a:r>
              <a:rPr lang="en-US" altLang="ko-KR" dirty="0"/>
              <a:t>, </a:t>
            </a:r>
            <a:r>
              <a:rPr lang="en-US" altLang="ko-KR" dirty="0" err="1"/>
              <a:t>PredictEngine</a:t>
            </a:r>
            <a:r>
              <a:rPr lang="ko-KR" altLang="en-US" dirty="0"/>
              <a:t>은 </a:t>
            </a:r>
            <a:r>
              <a:rPr lang="en-US" altLang="ko-KR" dirty="0"/>
              <a:t>15</a:t>
            </a:r>
            <a:r>
              <a:rPr lang="ko-KR" altLang="en-US" dirty="0"/>
              <a:t>분 간격으로 실행하고 </a:t>
            </a:r>
            <a:r>
              <a:rPr lang="en-US" altLang="ko-KR" dirty="0" err="1"/>
              <a:t>SchesuleManager</a:t>
            </a:r>
            <a:r>
              <a:rPr lang="ko-KR" altLang="en-US" dirty="0"/>
              <a:t>을 통해 관리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278AB2-0BED-4CE1-92FA-0117CF69E7F8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31" name="직선 화살표 연결선 17">
              <a:extLst>
                <a:ext uri="{FF2B5EF4-FFF2-40B4-BE49-F238E27FC236}">
                  <a16:creationId xmlns:a16="http://schemas.microsoft.com/office/drawing/2014/main" id="{437CF053-95E6-4ECD-98FF-B46488734E0B}"/>
                </a:ext>
              </a:extLst>
            </p:cNvPr>
            <p:cNvCxnSpPr>
              <a:cxnSpLocks/>
              <a:stCxn id="35" idx="2"/>
              <a:endCxn id="33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종속 처리 31">
              <a:extLst>
                <a:ext uri="{FF2B5EF4-FFF2-40B4-BE49-F238E27FC236}">
                  <a16:creationId xmlns:a16="http://schemas.microsoft.com/office/drawing/2014/main" id="{5D91CE73-3231-4073-9A79-D24B4A725E84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순서도: 내부 저장소 32">
              <a:extLst>
                <a:ext uri="{FF2B5EF4-FFF2-40B4-BE49-F238E27FC236}">
                  <a16:creationId xmlns:a16="http://schemas.microsoft.com/office/drawing/2014/main" id="{5FEA2CA6-8511-4599-9893-CF96652AA77E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" name="순서도: 종속 처리 33">
              <a:extLst>
                <a:ext uri="{FF2B5EF4-FFF2-40B4-BE49-F238E27FC236}">
                  <a16:creationId xmlns:a16="http://schemas.microsoft.com/office/drawing/2014/main" id="{8570E814-E034-465E-AFC9-A89221D577B0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순서도: 내부 저장소 34">
              <a:extLst>
                <a:ext uri="{FF2B5EF4-FFF2-40B4-BE49-F238E27FC236}">
                  <a16:creationId xmlns:a16="http://schemas.microsoft.com/office/drawing/2014/main" id="{D447B7E7-91B4-427F-9FD3-127AC2761EFD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순서도: 내부 저장소 35">
              <a:extLst>
                <a:ext uri="{FF2B5EF4-FFF2-40B4-BE49-F238E27FC236}">
                  <a16:creationId xmlns:a16="http://schemas.microsoft.com/office/drawing/2014/main" id="{EC43C713-E973-4E8A-A1C3-2E390CC944B6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순서도: 내부 저장소 36">
              <a:extLst>
                <a:ext uri="{FF2B5EF4-FFF2-40B4-BE49-F238E27FC236}">
                  <a16:creationId xmlns:a16="http://schemas.microsoft.com/office/drawing/2014/main" id="{76C42BB0-2280-4787-8AF7-BC33F7B25C61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17">
              <a:extLst>
                <a:ext uri="{FF2B5EF4-FFF2-40B4-BE49-F238E27FC236}">
                  <a16:creationId xmlns:a16="http://schemas.microsoft.com/office/drawing/2014/main" id="{051BC373-1F4C-4F33-B14B-927CFD5B5A1C}"/>
                </a:ext>
              </a:extLst>
            </p:cNvPr>
            <p:cNvCxnSpPr>
              <a:cxnSpLocks/>
              <a:stCxn id="36" idx="1"/>
              <a:endCxn id="33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17">
              <a:extLst>
                <a:ext uri="{FF2B5EF4-FFF2-40B4-BE49-F238E27FC236}">
                  <a16:creationId xmlns:a16="http://schemas.microsoft.com/office/drawing/2014/main" id="{622B2E52-7F9D-4C43-BD36-498A489BFA87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내부 저장소 40">
              <a:extLst>
                <a:ext uri="{FF2B5EF4-FFF2-40B4-BE49-F238E27FC236}">
                  <a16:creationId xmlns:a16="http://schemas.microsoft.com/office/drawing/2014/main" id="{1A6FB186-F002-41C5-ADEB-9D9EE97D929F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2" name="직선 화살표 연결선 17">
              <a:extLst>
                <a:ext uri="{FF2B5EF4-FFF2-40B4-BE49-F238E27FC236}">
                  <a16:creationId xmlns:a16="http://schemas.microsoft.com/office/drawing/2014/main" id="{2BC0EDE5-45DF-4DC3-A28D-D61B3936CEB9}"/>
                </a:ext>
              </a:extLst>
            </p:cNvPr>
            <p:cNvCxnSpPr>
              <a:cxnSpLocks/>
              <a:stCxn id="46" idx="2"/>
              <a:endCxn id="41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D56EB986-29AB-49C5-8EEF-D3D6830BC1B5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99E3E498-C77A-42E5-8869-4518FD0FDD29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7">
              <a:extLst>
                <a:ext uri="{FF2B5EF4-FFF2-40B4-BE49-F238E27FC236}">
                  <a16:creationId xmlns:a16="http://schemas.microsoft.com/office/drawing/2014/main" id="{E6F22B50-5A83-461F-8417-5B91794C4B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내부 저장소 45">
              <a:extLst>
                <a:ext uri="{FF2B5EF4-FFF2-40B4-BE49-F238E27FC236}">
                  <a16:creationId xmlns:a16="http://schemas.microsoft.com/office/drawing/2014/main" id="{E489AE18-B634-43A0-ACA4-6201BB9015E1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7" name="직선 화살표 연결선 17">
              <a:extLst>
                <a:ext uri="{FF2B5EF4-FFF2-40B4-BE49-F238E27FC236}">
                  <a16:creationId xmlns:a16="http://schemas.microsoft.com/office/drawing/2014/main" id="{BED46D88-C345-414B-8F3F-1AB3B9EEE8C0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내부 저장소 47">
              <a:extLst>
                <a:ext uri="{FF2B5EF4-FFF2-40B4-BE49-F238E27FC236}">
                  <a16:creationId xmlns:a16="http://schemas.microsoft.com/office/drawing/2014/main" id="{3634DB00-9A1F-4CA5-916D-B11877020E3E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9" name="직선 화살표 연결선 17">
              <a:extLst>
                <a:ext uri="{FF2B5EF4-FFF2-40B4-BE49-F238E27FC236}">
                  <a16:creationId xmlns:a16="http://schemas.microsoft.com/office/drawing/2014/main" id="{0510F737-D8F3-4424-A5F6-F808F2A9B606}"/>
                </a:ext>
              </a:extLst>
            </p:cNvPr>
            <p:cNvCxnSpPr>
              <a:cxnSpLocks/>
              <a:stCxn id="37" idx="2"/>
              <a:endCxn id="48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8BD7D8DA-6689-49C3-B27D-6D5776622819}"/>
                </a:ext>
              </a:extLst>
            </p:cNvPr>
            <p:cNvCxnSpPr>
              <a:cxnSpLocks/>
              <a:stCxn id="41" idx="3"/>
              <a:endCxn id="51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종속 처리 50">
              <a:extLst>
                <a:ext uri="{FF2B5EF4-FFF2-40B4-BE49-F238E27FC236}">
                  <a16:creationId xmlns:a16="http://schemas.microsoft.com/office/drawing/2014/main" id="{B1F6D173-D3BA-442E-9F05-E580ED197865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화살표 연결선 17">
              <a:extLst>
                <a:ext uri="{FF2B5EF4-FFF2-40B4-BE49-F238E27FC236}">
                  <a16:creationId xmlns:a16="http://schemas.microsoft.com/office/drawing/2014/main" id="{3488E5E3-F399-4114-8493-A63D93878050}"/>
                </a:ext>
              </a:extLst>
            </p:cNvPr>
            <p:cNvCxnSpPr>
              <a:cxnSpLocks/>
              <a:stCxn id="48" idx="3"/>
              <a:endCxn id="51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32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4BF858F-8C6C-4AD2-8981-F0EB59C15198}"/>
              </a:ext>
            </a:extLst>
          </p:cNvPr>
          <p:cNvSpPr/>
          <p:nvPr/>
        </p:nvSpPr>
        <p:spPr>
          <a:xfrm>
            <a:off x="5252970" y="2968980"/>
            <a:ext cx="3968155" cy="2832721"/>
          </a:xfrm>
          <a:prstGeom prst="donut">
            <a:avLst>
              <a:gd name="adj" fmla="val 5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B64C-F95A-4FE6-BFE0-5964E59287EA}"/>
              </a:ext>
            </a:extLst>
          </p:cNvPr>
          <p:cNvSpPr txBox="1"/>
          <p:nvPr/>
        </p:nvSpPr>
        <p:spPr>
          <a:xfrm>
            <a:off x="553914" y="1178169"/>
            <a:ext cx="471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추후 필요에 따라 데이터를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9B93BF-834A-478F-9A5D-C3DFDCBF7FAF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31" name="직선 화살표 연결선 17">
              <a:extLst>
                <a:ext uri="{FF2B5EF4-FFF2-40B4-BE49-F238E27FC236}">
                  <a16:creationId xmlns:a16="http://schemas.microsoft.com/office/drawing/2014/main" id="{C05FFF24-8B8C-4403-AA7E-E4FE7C87DF5B}"/>
                </a:ext>
              </a:extLst>
            </p:cNvPr>
            <p:cNvCxnSpPr>
              <a:cxnSpLocks/>
              <a:stCxn id="35" idx="2"/>
              <a:endCxn id="33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종속 처리 31">
              <a:extLst>
                <a:ext uri="{FF2B5EF4-FFF2-40B4-BE49-F238E27FC236}">
                  <a16:creationId xmlns:a16="http://schemas.microsoft.com/office/drawing/2014/main" id="{9CCDBFA7-EB53-4169-AFF0-4ECD3EFC22C6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순서도: 내부 저장소 32">
              <a:extLst>
                <a:ext uri="{FF2B5EF4-FFF2-40B4-BE49-F238E27FC236}">
                  <a16:creationId xmlns:a16="http://schemas.microsoft.com/office/drawing/2014/main" id="{4B09415F-9149-4766-BD54-3816217FCAEB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" name="순서도: 종속 처리 33">
              <a:extLst>
                <a:ext uri="{FF2B5EF4-FFF2-40B4-BE49-F238E27FC236}">
                  <a16:creationId xmlns:a16="http://schemas.microsoft.com/office/drawing/2014/main" id="{2CA1586B-1B0C-403A-94DC-93CD58DA78AD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순서도: 내부 저장소 34">
              <a:extLst>
                <a:ext uri="{FF2B5EF4-FFF2-40B4-BE49-F238E27FC236}">
                  <a16:creationId xmlns:a16="http://schemas.microsoft.com/office/drawing/2014/main" id="{6ACBF90D-697C-44BB-9D1E-DD66DD3A3E94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순서도: 내부 저장소 35">
              <a:extLst>
                <a:ext uri="{FF2B5EF4-FFF2-40B4-BE49-F238E27FC236}">
                  <a16:creationId xmlns:a16="http://schemas.microsoft.com/office/drawing/2014/main" id="{50D79A4B-0E97-47C2-9FCC-3B5BCDD297A5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순서도: 내부 저장소 36">
              <a:extLst>
                <a:ext uri="{FF2B5EF4-FFF2-40B4-BE49-F238E27FC236}">
                  <a16:creationId xmlns:a16="http://schemas.microsoft.com/office/drawing/2014/main" id="{B1D51F15-CB6E-4371-BF74-9E2AFE7B9409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17">
              <a:extLst>
                <a:ext uri="{FF2B5EF4-FFF2-40B4-BE49-F238E27FC236}">
                  <a16:creationId xmlns:a16="http://schemas.microsoft.com/office/drawing/2014/main" id="{2E157C7F-A1CE-4103-9FE3-37ADFD5B96FB}"/>
                </a:ext>
              </a:extLst>
            </p:cNvPr>
            <p:cNvCxnSpPr>
              <a:cxnSpLocks/>
              <a:stCxn id="36" idx="1"/>
              <a:endCxn id="33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17">
              <a:extLst>
                <a:ext uri="{FF2B5EF4-FFF2-40B4-BE49-F238E27FC236}">
                  <a16:creationId xmlns:a16="http://schemas.microsoft.com/office/drawing/2014/main" id="{A69E71C5-8113-42B5-9649-9A9EC2844A01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내부 저장소 40">
              <a:extLst>
                <a:ext uri="{FF2B5EF4-FFF2-40B4-BE49-F238E27FC236}">
                  <a16:creationId xmlns:a16="http://schemas.microsoft.com/office/drawing/2014/main" id="{38300DC0-62A4-4AC8-9B1C-3E2AF1661D2F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2" name="직선 화살표 연결선 17">
              <a:extLst>
                <a:ext uri="{FF2B5EF4-FFF2-40B4-BE49-F238E27FC236}">
                  <a16:creationId xmlns:a16="http://schemas.microsoft.com/office/drawing/2014/main" id="{C0E4C552-6506-446B-A1C5-790D7D2B33C1}"/>
                </a:ext>
              </a:extLst>
            </p:cNvPr>
            <p:cNvCxnSpPr>
              <a:cxnSpLocks/>
              <a:stCxn id="46" idx="2"/>
              <a:endCxn id="41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52EF4A1E-E8E9-4D20-9C57-AEEB32012DE0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B09CAC7C-87D9-4A06-A962-E40835798386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7">
              <a:extLst>
                <a:ext uri="{FF2B5EF4-FFF2-40B4-BE49-F238E27FC236}">
                  <a16:creationId xmlns:a16="http://schemas.microsoft.com/office/drawing/2014/main" id="{C590CEFD-A62F-44CC-ABA7-94F8940E3B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내부 저장소 45">
              <a:extLst>
                <a:ext uri="{FF2B5EF4-FFF2-40B4-BE49-F238E27FC236}">
                  <a16:creationId xmlns:a16="http://schemas.microsoft.com/office/drawing/2014/main" id="{FF35F216-DE52-4E0A-8BEF-5CC1F029D4DC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7" name="직선 화살표 연결선 17">
              <a:extLst>
                <a:ext uri="{FF2B5EF4-FFF2-40B4-BE49-F238E27FC236}">
                  <a16:creationId xmlns:a16="http://schemas.microsoft.com/office/drawing/2014/main" id="{A001EE97-6A89-412D-9AB0-951424AC64B9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내부 저장소 47">
              <a:extLst>
                <a:ext uri="{FF2B5EF4-FFF2-40B4-BE49-F238E27FC236}">
                  <a16:creationId xmlns:a16="http://schemas.microsoft.com/office/drawing/2014/main" id="{AB7014C2-8C35-4E15-B604-67E2B63F3A7A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9" name="직선 화살표 연결선 17">
              <a:extLst>
                <a:ext uri="{FF2B5EF4-FFF2-40B4-BE49-F238E27FC236}">
                  <a16:creationId xmlns:a16="http://schemas.microsoft.com/office/drawing/2014/main" id="{A03BB8BD-D3C1-4A49-8A44-42654A7728AC}"/>
                </a:ext>
              </a:extLst>
            </p:cNvPr>
            <p:cNvCxnSpPr>
              <a:cxnSpLocks/>
              <a:stCxn id="37" idx="2"/>
              <a:endCxn id="48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85C5BC2B-161D-484A-8F11-0F643A4416DF}"/>
                </a:ext>
              </a:extLst>
            </p:cNvPr>
            <p:cNvCxnSpPr>
              <a:cxnSpLocks/>
              <a:stCxn id="41" idx="3"/>
              <a:endCxn id="51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종속 처리 50">
              <a:extLst>
                <a:ext uri="{FF2B5EF4-FFF2-40B4-BE49-F238E27FC236}">
                  <a16:creationId xmlns:a16="http://schemas.microsoft.com/office/drawing/2014/main" id="{D27DD8EC-B7AC-4A93-BF9E-4D876370D01D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화살표 연결선 17">
              <a:extLst>
                <a:ext uri="{FF2B5EF4-FFF2-40B4-BE49-F238E27FC236}">
                  <a16:creationId xmlns:a16="http://schemas.microsoft.com/office/drawing/2014/main" id="{65EC52D6-A5E3-48E4-AE9F-F785E8EA328D}"/>
                </a:ext>
              </a:extLst>
            </p:cNvPr>
            <p:cNvCxnSpPr>
              <a:cxnSpLocks/>
              <a:stCxn id="48" idx="3"/>
              <a:endCxn id="51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66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대략적인 프로그램 구조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F31E83-39EF-466D-B6AE-16CDCDE0A815}"/>
              </a:ext>
            </a:extLst>
          </p:cNvPr>
          <p:cNvGrpSpPr/>
          <p:nvPr/>
        </p:nvGrpSpPr>
        <p:grpSpPr>
          <a:xfrm>
            <a:off x="318704" y="1310054"/>
            <a:ext cx="8734566" cy="5158953"/>
            <a:chOff x="-1524874" y="388993"/>
            <a:chExt cx="11314664" cy="6530829"/>
          </a:xfrm>
        </p:grpSpPr>
        <p:cxnSp>
          <p:nvCxnSpPr>
            <p:cNvPr id="8" name="직선 화살표 연결선 17">
              <a:extLst>
                <a:ext uri="{FF2B5EF4-FFF2-40B4-BE49-F238E27FC236}">
                  <a16:creationId xmlns:a16="http://schemas.microsoft.com/office/drawing/2014/main" id="{1F0361B2-49AA-4758-8E45-5557656C46AB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rot="16200000" flipH="1">
              <a:off x="-610379" y="3290095"/>
              <a:ext cx="994095" cy="49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종속 처리 8">
              <a:extLst>
                <a:ext uri="{FF2B5EF4-FFF2-40B4-BE49-F238E27FC236}">
                  <a16:creationId xmlns:a16="http://schemas.microsoft.com/office/drawing/2014/main" id="{367CCD0F-C59C-422A-8EAB-27553844FA8F}"/>
                </a:ext>
              </a:extLst>
            </p:cNvPr>
            <p:cNvSpPr/>
            <p:nvPr/>
          </p:nvSpPr>
          <p:spPr>
            <a:xfrm>
              <a:off x="5405200" y="6097701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순서도: 내부 저장소 9">
              <a:extLst>
                <a:ext uri="{FF2B5EF4-FFF2-40B4-BE49-F238E27FC236}">
                  <a16:creationId xmlns:a16="http://schemas.microsoft.com/office/drawing/2014/main" id="{2762AEEB-017A-4ABD-BE67-8E035A5050FB}"/>
                </a:ext>
              </a:extLst>
            </p:cNvPr>
            <p:cNvSpPr/>
            <p:nvPr/>
          </p:nvSpPr>
          <p:spPr>
            <a:xfrm>
              <a:off x="-1524874" y="3811703"/>
              <a:ext cx="2872207" cy="977317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ScheduleManager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순서도: 종속 처리 10">
              <a:extLst>
                <a:ext uri="{FF2B5EF4-FFF2-40B4-BE49-F238E27FC236}">
                  <a16:creationId xmlns:a16="http://schemas.microsoft.com/office/drawing/2014/main" id="{5E8446DB-7A5D-438A-9F58-0C36D1CA1773}"/>
                </a:ext>
              </a:extLst>
            </p:cNvPr>
            <p:cNvSpPr/>
            <p:nvPr/>
          </p:nvSpPr>
          <p:spPr>
            <a:xfrm>
              <a:off x="5398851" y="388993"/>
              <a:ext cx="247195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ADR_API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순서도: 내부 저장소 11">
              <a:extLst>
                <a:ext uri="{FF2B5EF4-FFF2-40B4-BE49-F238E27FC236}">
                  <a16:creationId xmlns:a16="http://schemas.microsoft.com/office/drawing/2014/main" id="{FF89CCA2-18CD-4D1C-BB02-0733EF1A9579}"/>
                </a:ext>
              </a:extLst>
            </p:cNvPr>
            <p:cNvSpPr/>
            <p:nvPr/>
          </p:nvSpPr>
          <p:spPr>
            <a:xfrm>
              <a:off x="-1359189" y="1840291"/>
              <a:ext cx="2442593" cy="977317"/>
            </a:xfrm>
            <a:prstGeom prst="flowChartInternalStorage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MainServer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순서도: 내부 저장소 12">
              <a:extLst>
                <a:ext uri="{FF2B5EF4-FFF2-40B4-BE49-F238E27FC236}">
                  <a16:creationId xmlns:a16="http://schemas.microsoft.com/office/drawing/2014/main" id="{784C6F96-58C7-4F71-B0C1-0CC10098BA27}"/>
                </a:ext>
              </a:extLst>
            </p:cNvPr>
            <p:cNvSpPr/>
            <p:nvPr/>
          </p:nvSpPr>
          <p:spPr>
            <a:xfrm>
              <a:off x="2173278" y="3238627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TrainEngine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순서도: 내부 저장소 13">
              <a:extLst>
                <a:ext uri="{FF2B5EF4-FFF2-40B4-BE49-F238E27FC236}">
                  <a16:creationId xmlns:a16="http://schemas.microsoft.com/office/drawing/2014/main" id="{57B7A0DE-9453-4380-A32C-85DA3F34C7E9}"/>
                </a:ext>
              </a:extLst>
            </p:cNvPr>
            <p:cNvSpPr/>
            <p:nvPr/>
          </p:nvSpPr>
          <p:spPr>
            <a:xfrm>
              <a:off x="2173278" y="4564350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PredictEngine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7">
              <a:extLst>
                <a:ext uri="{FF2B5EF4-FFF2-40B4-BE49-F238E27FC236}">
                  <a16:creationId xmlns:a16="http://schemas.microsoft.com/office/drawing/2014/main" id="{A2F5C472-23EA-46EC-8FC8-3F541FB19288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rot="10800000" flipV="1">
              <a:off x="1347335" y="3652308"/>
              <a:ext cx="825944" cy="648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7">
              <a:extLst>
                <a:ext uri="{FF2B5EF4-FFF2-40B4-BE49-F238E27FC236}">
                  <a16:creationId xmlns:a16="http://schemas.microsoft.com/office/drawing/2014/main" id="{0E694C71-55CB-4D28-8059-B6541960FE81}"/>
                </a:ext>
              </a:extLst>
            </p:cNvPr>
            <p:cNvCxnSpPr>
              <a:cxnSpLocks/>
              <a:stCxn id="14" idx="1"/>
              <a:endCxn id="10" idx="3"/>
            </p:cNvCxnSpPr>
            <p:nvPr/>
          </p:nvCxnSpPr>
          <p:spPr>
            <a:xfrm rot="10800000">
              <a:off x="1347335" y="4300362"/>
              <a:ext cx="825944" cy="677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내부 저장소 16">
              <a:extLst>
                <a:ext uri="{FF2B5EF4-FFF2-40B4-BE49-F238E27FC236}">
                  <a16:creationId xmlns:a16="http://schemas.microsoft.com/office/drawing/2014/main" id="{228ABA58-AAB1-48DE-88F6-ECB425B1D5B3}"/>
                </a:ext>
              </a:extLst>
            </p:cNvPr>
            <p:cNvSpPr/>
            <p:nvPr/>
          </p:nvSpPr>
          <p:spPr>
            <a:xfrm>
              <a:off x="5490487" y="3237579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DataEngine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273461-0F13-4671-B806-FFE1CCC2973D}"/>
                </a:ext>
              </a:extLst>
            </p:cNvPr>
            <p:cNvCxnSpPr>
              <a:cxnSpLocks/>
              <a:stCxn id="22" idx="2"/>
              <a:endCxn id="17" idx="0"/>
            </p:cNvCxnSpPr>
            <p:nvPr/>
          </p:nvCxnSpPr>
          <p:spPr>
            <a:xfrm rot="5400000">
              <a:off x="6392001" y="2988399"/>
              <a:ext cx="49835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5C5FE6B-5158-41AC-9088-A1839127D130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4474661" y="3651261"/>
              <a:ext cx="1015826" cy="104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FDEA8807-2A46-4B75-B511-485E99BB766D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 flipV="1">
              <a:off x="4474661" y="3651261"/>
              <a:ext cx="1015826" cy="1326771"/>
            </a:xfrm>
            <a:prstGeom prst="bentConnector3">
              <a:avLst>
                <a:gd name="adj1" fmla="val 4009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17">
              <a:extLst>
                <a:ext uri="{FF2B5EF4-FFF2-40B4-BE49-F238E27FC236}">
                  <a16:creationId xmlns:a16="http://schemas.microsoft.com/office/drawing/2014/main" id="{CFA779F9-85AF-43F3-BEA5-370B54DA84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11" y="5760633"/>
              <a:ext cx="674139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내부 저장소 21">
              <a:extLst>
                <a:ext uri="{FF2B5EF4-FFF2-40B4-BE49-F238E27FC236}">
                  <a16:creationId xmlns:a16="http://schemas.microsoft.com/office/drawing/2014/main" id="{9F0C0517-254B-442C-9609-EB153E4307D3}"/>
                </a:ext>
              </a:extLst>
            </p:cNvPr>
            <p:cNvSpPr/>
            <p:nvPr/>
          </p:nvSpPr>
          <p:spPr>
            <a:xfrm>
              <a:off x="5490488" y="1911856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DataReceiver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3" name="직선 화살표 연결선 17">
              <a:extLst>
                <a:ext uri="{FF2B5EF4-FFF2-40B4-BE49-F238E27FC236}">
                  <a16:creationId xmlns:a16="http://schemas.microsoft.com/office/drawing/2014/main" id="{F510EE0F-FCD5-4329-80C9-ECE0F1F79A21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>
            <a:xfrm rot="16200000" flipH="1">
              <a:off x="6287634" y="1558310"/>
              <a:ext cx="700742" cy="63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내부 저장소 23">
              <a:extLst>
                <a:ext uri="{FF2B5EF4-FFF2-40B4-BE49-F238E27FC236}">
                  <a16:creationId xmlns:a16="http://schemas.microsoft.com/office/drawing/2014/main" id="{73FA0385-80D6-420B-9B07-A2B77A8D8C2D}"/>
                </a:ext>
              </a:extLst>
            </p:cNvPr>
            <p:cNvSpPr/>
            <p:nvPr/>
          </p:nvSpPr>
          <p:spPr>
            <a:xfrm>
              <a:off x="5490488" y="4596198"/>
              <a:ext cx="2301383" cy="82736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Arial Black" panose="020B0A04020102020204" pitchFamily="34" charset="0"/>
                </a:rPr>
                <a:t>DataSender</a:t>
              </a:r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5" name="직선 화살표 연결선 17">
              <a:extLst>
                <a:ext uri="{FF2B5EF4-FFF2-40B4-BE49-F238E27FC236}">
                  <a16:creationId xmlns:a16="http://schemas.microsoft.com/office/drawing/2014/main" id="{573DA0AE-45EF-45BE-AEE0-1B32A103EF11}"/>
                </a:ext>
              </a:extLst>
            </p:cNvPr>
            <p:cNvCxnSpPr>
              <a:cxnSpLocks/>
              <a:stCxn id="14" idx="2"/>
              <a:endCxn id="24" idx="1"/>
            </p:cNvCxnSpPr>
            <p:nvPr/>
          </p:nvCxnSpPr>
          <p:spPr>
            <a:xfrm rot="5400000" flipH="1" flipV="1">
              <a:off x="4216312" y="4117538"/>
              <a:ext cx="381834" cy="2166518"/>
            </a:xfrm>
            <a:prstGeom prst="bentConnector4">
              <a:avLst>
                <a:gd name="adj1" fmla="val -59869"/>
                <a:gd name="adj2" fmla="val 8352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9F0F924-E59B-4720-B611-0E8B700C0C74}"/>
                </a:ext>
              </a:extLst>
            </p:cNvPr>
            <p:cNvCxnSpPr>
              <a:cxnSpLocks/>
              <a:stCxn id="17" idx="3"/>
              <a:endCxn id="27" idx="0"/>
            </p:cNvCxnSpPr>
            <p:nvPr/>
          </p:nvCxnSpPr>
          <p:spPr>
            <a:xfrm>
              <a:off x="7791870" y="3651261"/>
              <a:ext cx="1171976" cy="219744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종속 처리 26">
              <a:extLst>
                <a:ext uri="{FF2B5EF4-FFF2-40B4-BE49-F238E27FC236}">
                  <a16:creationId xmlns:a16="http://schemas.microsoft.com/office/drawing/2014/main" id="{34BEF249-7F9E-493B-AFD7-C1AFC2E0BAD8}"/>
                </a:ext>
              </a:extLst>
            </p:cNvPr>
            <p:cNvSpPr/>
            <p:nvPr/>
          </p:nvSpPr>
          <p:spPr>
            <a:xfrm>
              <a:off x="8137901" y="3871005"/>
              <a:ext cx="1651889" cy="822121"/>
            </a:xfrm>
            <a:prstGeom prst="flowChartPredefined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DB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8" name="직선 화살표 연결선 17">
              <a:extLst>
                <a:ext uri="{FF2B5EF4-FFF2-40B4-BE49-F238E27FC236}">
                  <a16:creationId xmlns:a16="http://schemas.microsoft.com/office/drawing/2014/main" id="{D7D4D161-57C6-4133-A2FA-F8BEA51109EE}"/>
                </a:ext>
              </a:extLst>
            </p:cNvPr>
            <p:cNvCxnSpPr>
              <a:cxnSpLocks/>
              <a:stCxn id="24" idx="3"/>
              <a:endCxn id="27" idx="2"/>
            </p:cNvCxnSpPr>
            <p:nvPr/>
          </p:nvCxnSpPr>
          <p:spPr>
            <a:xfrm flipV="1">
              <a:off x="7791871" y="4693126"/>
              <a:ext cx="1171975" cy="316754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4BF858F-8C6C-4AD2-8981-F0EB59C15198}"/>
              </a:ext>
            </a:extLst>
          </p:cNvPr>
          <p:cNvSpPr/>
          <p:nvPr/>
        </p:nvSpPr>
        <p:spPr>
          <a:xfrm>
            <a:off x="5185774" y="4131585"/>
            <a:ext cx="3081956" cy="2832721"/>
          </a:xfrm>
          <a:prstGeom prst="donut">
            <a:avLst>
              <a:gd name="adj" fmla="val 5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B64C-F95A-4FE6-BFE0-5964E59287EA}"/>
              </a:ext>
            </a:extLst>
          </p:cNvPr>
          <p:cNvSpPr txBox="1"/>
          <p:nvPr/>
        </p:nvSpPr>
        <p:spPr>
          <a:xfrm>
            <a:off x="553914" y="1178169"/>
            <a:ext cx="471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DataSender</a:t>
            </a:r>
            <a:r>
              <a:rPr lang="ko-KR" altLang="en-US" dirty="0"/>
              <a:t>를 통해 예측된 데이터를 전달 </a:t>
            </a:r>
          </a:p>
        </p:txBody>
      </p:sp>
    </p:spTree>
    <p:extLst>
      <p:ext uri="{BB962C8B-B14F-4D97-AF65-F5344CB8AC3E}">
        <p14:creationId xmlns:p14="http://schemas.microsoft.com/office/powerpoint/2010/main" val="182999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75" y="1336431"/>
            <a:ext cx="7941325" cy="669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현재 진행중인 내용</a:t>
            </a:r>
            <a:endParaRPr lang="ko-KR" altLang="en-US" sz="3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4820E-9694-4ADE-98FC-512325C88FAE}"/>
              </a:ext>
            </a:extLst>
          </p:cNvPr>
          <p:cNvSpPr txBox="1"/>
          <p:nvPr/>
        </p:nvSpPr>
        <p:spPr>
          <a:xfrm>
            <a:off x="796596" y="2676016"/>
            <a:ext cx="8157828" cy="4412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100" dirty="0"/>
              <a:t>Docker</a:t>
            </a:r>
            <a:r>
              <a:rPr lang="ko-KR" altLang="en-US" sz="2100" dirty="0"/>
              <a:t>를 사용하여 </a:t>
            </a:r>
            <a:r>
              <a:rPr lang="en-US" altLang="ko-KR" sz="2100" dirty="0"/>
              <a:t>DB</a:t>
            </a:r>
            <a:r>
              <a:rPr lang="ko-KR" altLang="en-US" sz="2100" dirty="0"/>
              <a:t>를 구축 </a:t>
            </a:r>
            <a:endParaRPr lang="en-US" altLang="ko-KR" sz="2100" dirty="0"/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 dirty="0"/>
              <a:t>Docker compose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DB</a:t>
            </a:r>
            <a:r>
              <a:rPr lang="ko-KR" altLang="en-US" sz="1500" dirty="0"/>
              <a:t>를 관리</a:t>
            </a:r>
            <a:endParaRPr lang="en-US" altLang="ko-KR" sz="1500" dirty="0"/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100" dirty="0" err="1"/>
              <a:t>TrainEngine</a:t>
            </a:r>
            <a:r>
              <a:rPr lang="ko-KR" altLang="en-US" sz="2100" dirty="0"/>
              <a:t>과 </a:t>
            </a:r>
            <a:r>
              <a:rPr lang="en-US" altLang="ko-KR" sz="2100" dirty="0" err="1"/>
              <a:t>PredictEngine</a:t>
            </a:r>
            <a:r>
              <a:rPr lang="ko-KR" altLang="en-US" sz="2100" dirty="0"/>
              <a:t>의 인터페이스 제작</a:t>
            </a:r>
            <a:endParaRPr lang="en-US" altLang="ko-KR" sz="2100" dirty="0"/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테스트용 선형회귀 모델 제작 완료로 곧 완성</a:t>
            </a:r>
            <a:endParaRPr lang="en-US" altLang="ko-KR" sz="1500" dirty="0"/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100" dirty="0"/>
              <a:t>API</a:t>
            </a:r>
            <a:r>
              <a:rPr lang="ko-KR" altLang="en-US" sz="2100" dirty="0"/>
              <a:t>가 완성된 경우 전달을 위한 </a:t>
            </a:r>
            <a:r>
              <a:rPr lang="en-US" altLang="ko-KR" sz="2100" dirty="0" err="1"/>
              <a:t>DataSender</a:t>
            </a:r>
            <a:r>
              <a:rPr lang="ko-KR" altLang="en-US" sz="2100" dirty="0"/>
              <a:t>을 제작</a:t>
            </a:r>
            <a:endParaRPr lang="en-US" altLang="ko-KR" sz="2100" dirty="0"/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해당 코드가 정상적으로 동작하는지 확인 할 수 있으면 좋겠습니다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진행중인 내용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0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75" y="1404407"/>
            <a:ext cx="7941325" cy="60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API</a:t>
            </a:r>
            <a:r>
              <a:rPr lang="en-US" altLang="ko-KR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관련 질문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질문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07B76-BDBC-4F96-9754-A6D8AA4EF83D}"/>
              </a:ext>
            </a:extLst>
          </p:cNvPr>
          <p:cNvSpPr txBox="1"/>
          <p:nvPr/>
        </p:nvSpPr>
        <p:spPr>
          <a:xfrm>
            <a:off x="720075" y="2348535"/>
            <a:ext cx="6985488" cy="2770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예측된 데이터를 받는 </a:t>
            </a:r>
            <a:r>
              <a:rPr lang="en-US" altLang="ko-KR" sz="1800" dirty="0" err="1"/>
              <a:t>api</a:t>
            </a:r>
            <a:r>
              <a:rPr lang="ko-KR" altLang="en-US" dirty="0"/>
              <a:t>의 경우 어떠한 형식으로 제작되고 있는지 궁금합니다</a:t>
            </a:r>
            <a:r>
              <a:rPr lang="en-US" altLang="ko-KR" dirty="0"/>
              <a:t>.</a:t>
            </a:r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요청값을</a:t>
            </a:r>
            <a:r>
              <a:rPr lang="ko-KR" altLang="en-US" dirty="0"/>
              <a:t> 어떤 </a:t>
            </a:r>
            <a:r>
              <a:rPr lang="en-US" altLang="ko-KR" dirty="0"/>
              <a:t>json</a:t>
            </a:r>
            <a:r>
              <a:rPr lang="ko-KR" altLang="en-US" dirty="0"/>
              <a:t>형태로 전송해야 하는 건가요</a:t>
            </a:r>
            <a:r>
              <a:rPr lang="en-US" altLang="ko-KR" dirty="0"/>
              <a:t>?</a:t>
            </a:r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{“</a:t>
            </a:r>
            <a:r>
              <a:rPr lang="ko-KR" altLang="en-US" dirty="0" err="1"/>
              <a:t>예측값</a:t>
            </a:r>
            <a:r>
              <a:rPr lang="en-US" altLang="ko-KR" dirty="0"/>
              <a:t>”: </a:t>
            </a:r>
            <a:r>
              <a:rPr lang="ko-KR" altLang="en-US" dirty="0" err="1"/>
              <a:t>예측값</a:t>
            </a:r>
            <a:r>
              <a:rPr lang="en-US" altLang="ko-KR" dirty="0"/>
              <a:t>, “</a:t>
            </a:r>
            <a:r>
              <a:rPr lang="ko-KR" altLang="en-US" dirty="0"/>
              <a:t>제어신호</a:t>
            </a:r>
            <a:r>
              <a:rPr lang="en-US" altLang="ko-KR" dirty="0"/>
              <a:t>”: off}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800" dirty="0"/>
              <a:t>API</a:t>
            </a:r>
            <a:r>
              <a:rPr lang="ko-KR" altLang="en-US" sz="1800" dirty="0"/>
              <a:t>를 통해 데이터를 전달한 경우 정상적으로 전달이 되었는지 테스트를 할 수 있을까요</a:t>
            </a:r>
            <a:r>
              <a:rPr lang="en-US" altLang="ko-KR" sz="1800" dirty="0"/>
              <a:t>? </a:t>
            </a:r>
            <a:r>
              <a:rPr lang="ko-KR" altLang="en-US" sz="1800" dirty="0"/>
              <a:t>할 수 있으면 좋을 것 같습니다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01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75" y="1109987"/>
            <a:ext cx="7941325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질문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4820E-9694-4ADE-98FC-512325C88FAE}"/>
              </a:ext>
            </a:extLst>
          </p:cNvPr>
          <p:cNvSpPr txBox="1"/>
          <p:nvPr/>
        </p:nvSpPr>
        <p:spPr>
          <a:xfrm>
            <a:off x="720075" y="2682433"/>
            <a:ext cx="7708067" cy="32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/>
              <a:t>이외의 추가사항이나 불필요한 내용이 있으면 </a:t>
            </a:r>
            <a:r>
              <a:rPr lang="ko-KR" altLang="en-US" sz="2100" dirty="0" err="1"/>
              <a:t>말씀부탁드립니다</a:t>
            </a:r>
            <a:r>
              <a:rPr lang="en-US" altLang="ko-KR" sz="2100" dirty="0"/>
              <a:t>.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질문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3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E465D4-EECF-48EA-BB8E-93A12941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6748" y="5947752"/>
            <a:ext cx="2057400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C6F9A8-9405-4F89-9E29-BE05E81A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9" y="2595667"/>
            <a:ext cx="7754815" cy="1507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8821A-3378-4AD0-9D43-3BB954AD054C}"/>
              </a:ext>
            </a:extLst>
          </p:cNvPr>
          <p:cNvSpPr txBox="1"/>
          <p:nvPr/>
        </p:nvSpPr>
        <p:spPr>
          <a:xfrm>
            <a:off x="318704" y="2057672"/>
            <a:ext cx="850355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설비정보조회</a:t>
            </a:r>
            <a:endParaRPr lang="en-US" altLang="ko-KR" sz="1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 API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확인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B1D67-AFBC-4D60-82B4-B6754A10648F}"/>
              </a:ext>
            </a:extLst>
          </p:cNvPr>
          <p:cNvSpPr txBox="1"/>
          <p:nvPr/>
        </p:nvSpPr>
        <p:spPr>
          <a:xfrm>
            <a:off x="318704" y="4219356"/>
            <a:ext cx="850355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전력정보조회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2564AF-428C-4B4E-8FA5-C55B32C8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8" y="4812047"/>
            <a:ext cx="7735886" cy="1307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E93B5-4936-4001-815E-02983E9B7D63}"/>
              </a:ext>
            </a:extLst>
          </p:cNvPr>
          <p:cNvSpPr txBox="1"/>
          <p:nvPr/>
        </p:nvSpPr>
        <p:spPr>
          <a:xfrm>
            <a:off x="492249" y="1491575"/>
            <a:ext cx="850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/>
              <a:t>월 </a:t>
            </a:r>
            <a:r>
              <a:rPr lang="en-US" altLang="ko-KR" sz="1600" dirty="0"/>
              <a:t>5</a:t>
            </a:r>
            <a:r>
              <a:rPr lang="ko-KR" altLang="en-US" sz="1600" dirty="0"/>
              <a:t>일 전달받은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설계서를 바탕으로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정상 동작확인</a:t>
            </a:r>
          </a:p>
        </p:txBody>
      </p:sp>
    </p:spTree>
    <p:extLst>
      <p:ext uri="{BB962C8B-B14F-4D97-AF65-F5344CB8AC3E}">
        <p14:creationId xmlns:p14="http://schemas.microsoft.com/office/powerpoint/2010/main" val="252630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 API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확인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E93B5-4936-4001-815E-02983E9B7D63}"/>
              </a:ext>
            </a:extLst>
          </p:cNvPr>
          <p:cNvSpPr txBox="1"/>
          <p:nvPr/>
        </p:nvSpPr>
        <p:spPr>
          <a:xfrm>
            <a:off x="465871" y="2055441"/>
            <a:ext cx="8503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관련 모듈을 개발 진행중</a:t>
            </a:r>
            <a:endParaRPr lang="en-US" altLang="ko-KR" sz="1600" dirty="0"/>
          </a:p>
          <a:p>
            <a:r>
              <a:rPr lang="ko-KR" altLang="en-US" sz="1600" dirty="0"/>
              <a:t>추후에 있을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변경에 있어서</a:t>
            </a:r>
            <a:endParaRPr lang="en-US" altLang="ko-KR" sz="1600" dirty="0"/>
          </a:p>
          <a:p>
            <a:r>
              <a:rPr lang="ko-KR" altLang="en-US" sz="1600" dirty="0"/>
              <a:t>보다 유연하게 대응할 수 있도록</a:t>
            </a:r>
            <a:endParaRPr lang="en-US" altLang="ko-KR" sz="1600" dirty="0"/>
          </a:p>
          <a:p>
            <a:r>
              <a:rPr lang="ko-KR" altLang="en-US" sz="1600" dirty="0"/>
              <a:t>별도의 모듈로 분리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5BFAF4-DC2E-45F3-B811-AE0BD29F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48" y="1232063"/>
            <a:ext cx="4964808" cy="5236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8FE72-06A1-4982-BB0A-16F1772C3191}"/>
              </a:ext>
            </a:extLst>
          </p:cNvPr>
          <p:cNvSpPr txBox="1"/>
          <p:nvPr/>
        </p:nvSpPr>
        <p:spPr>
          <a:xfrm>
            <a:off x="642344" y="3956037"/>
            <a:ext cx="850355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설비정보조회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전력정보조회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834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578" y="1257300"/>
            <a:ext cx="3988849" cy="138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kern="1200" dirty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lang="ko-KR" altLang="en-US" kern="1200" dirty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  <a:t>스케줄링</a:t>
            </a:r>
            <a:endParaRPr lang="en-US" altLang="ko-KR" kern="1200" dirty="0">
              <a:solidFill>
                <a:srgbClr val="00000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0" name="그래픽 29" descr="알람 시계 단색으로 채워진">
            <a:extLst>
              <a:ext uri="{FF2B5EF4-FFF2-40B4-BE49-F238E27FC236}">
                <a16:creationId xmlns:a16="http://schemas.microsoft.com/office/drawing/2014/main" id="{02FA6605-8DD4-49B4-A67F-4CC9D51EC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6CBB28-02A3-4D50-B2D7-4FAA5A272642}"/>
              </a:ext>
            </a:extLst>
          </p:cNvPr>
          <p:cNvSpPr txBox="1"/>
          <p:nvPr/>
        </p:nvSpPr>
        <p:spPr>
          <a:xfrm>
            <a:off x="4285697" y="3035680"/>
            <a:ext cx="5568556" cy="223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err="1"/>
              <a:t>SchedulerManager</a:t>
            </a:r>
            <a:r>
              <a:rPr lang="en-US" altLang="ko-KR" sz="1900" dirty="0"/>
              <a:t> </a:t>
            </a:r>
            <a:r>
              <a:rPr lang="ko-KR" altLang="en-US" sz="1900" dirty="0"/>
              <a:t>객체를 통해 </a:t>
            </a:r>
            <a:r>
              <a:rPr lang="ko-KR" altLang="en-US" sz="1900" dirty="0" err="1"/>
              <a:t>스캐줄을</a:t>
            </a:r>
            <a:r>
              <a:rPr lang="ko-KR" altLang="en-US" sz="1900" dirty="0"/>
              <a:t> 관리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15</a:t>
            </a:r>
            <a:r>
              <a:rPr lang="ko-KR" altLang="en-US" sz="1900" dirty="0"/>
              <a:t>분마다 기상 데이터를 받아와 </a:t>
            </a:r>
            <a:br>
              <a:rPr lang="en-US" altLang="ko-KR" sz="1900" dirty="0"/>
            </a:br>
            <a:r>
              <a:rPr lang="ko-KR" altLang="en-US" sz="1900" dirty="0"/>
              <a:t>예측 알고리즘을 수행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결과물을 </a:t>
            </a:r>
            <a:r>
              <a:rPr lang="en-US" altLang="ko-KR" sz="1900" dirty="0"/>
              <a:t>DB</a:t>
            </a:r>
            <a:r>
              <a:rPr lang="ko-KR" altLang="en-US" sz="1900" dirty="0"/>
              <a:t>에 보관</a:t>
            </a:r>
            <a:endParaRPr lang="en-US" altLang="ko-KR" sz="19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요청에 따라 해당 결과물을 전송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1713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E465D4-EECF-48EA-BB8E-93A12941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6748" y="5947752"/>
            <a:ext cx="2057400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4C805-64F2-4DBA-A430-32F5105A3B32}"/>
              </a:ext>
            </a:extLst>
          </p:cNvPr>
          <p:cNvSpPr txBox="1"/>
          <p:nvPr/>
        </p:nvSpPr>
        <p:spPr>
          <a:xfrm>
            <a:off x="618618" y="1512946"/>
            <a:ext cx="8503558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예측 알고리즘 동작 시기를 결정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자체적으로 일정한 간격으로 예측 알고리즘을 수행하여 데이터를 자체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요청시</a:t>
            </a:r>
            <a:r>
              <a:rPr lang="ko-KR" altLang="en-US" sz="1600" dirty="0"/>
              <a:t> </a:t>
            </a:r>
            <a:r>
              <a:rPr lang="en-US" altLang="ko-KR" sz="1600" dirty="0"/>
              <a:t>DB</a:t>
            </a:r>
            <a:r>
              <a:rPr lang="ko-KR" altLang="en-US" sz="1600" dirty="0"/>
              <a:t>에 있는 정보를 가져와서 전달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특정 시간마다 예측 알고리즘을 수행하여 특정 서버에 데이터를 전달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요청할때마다</a:t>
            </a:r>
            <a:r>
              <a:rPr lang="ko-KR" altLang="en-US" sz="1600" dirty="0"/>
              <a:t> 예측 알고리즘을 수행하여 예측된 데이터를 전달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추가적으로 필요하다면 요청에 따라 </a:t>
            </a:r>
            <a:r>
              <a:rPr lang="ko-KR" altLang="en-US" sz="1600" dirty="0" err="1"/>
              <a:t>스캐줄을</a:t>
            </a:r>
            <a:r>
              <a:rPr lang="ko-KR" altLang="en-US" sz="1600" dirty="0"/>
              <a:t> 동적으로 변경에 대해서도 </a:t>
            </a:r>
            <a:r>
              <a:rPr lang="ko-KR" altLang="en-US" sz="1600" dirty="0" err="1"/>
              <a:t>고려중</a:t>
            </a:r>
            <a:endParaRPr lang="en-US" altLang="ko-KR" sz="1600" dirty="0"/>
          </a:p>
        </p:txBody>
      </p:sp>
      <p:pic>
        <p:nvPicPr>
          <p:cNvPr id="4" name="그래픽 3" descr="데이터베이스 단색으로 채워진">
            <a:extLst>
              <a:ext uri="{FF2B5EF4-FFF2-40B4-BE49-F238E27FC236}">
                <a16:creationId xmlns:a16="http://schemas.microsoft.com/office/drawing/2014/main" id="{1062DA0D-2C38-46A5-9C0C-E4EC0123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817" y="4681372"/>
            <a:ext cx="1176578" cy="1176578"/>
          </a:xfrm>
          <a:prstGeom prst="rect">
            <a:avLst/>
          </a:prstGeom>
        </p:spPr>
      </p:pic>
      <p:pic>
        <p:nvPicPr>
          <p:cNvPr id="8" name="그래픽 7" descr="데이터베이스 윤곽선">
            <a:extLst>
              <a:ext uri="{FF2B5EF4-FFF2-40B4-BE49-F238E27FC236}">
                <a16:creationId xmlns:a16="http://schemas.microsoft.com/office/drawing/2014/main" id="{7226DB6C-17C5-443E-876F-6C196F2F5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822" y="4719161"/>
            <a:ext cx="1176578" cy="1176578"/>
          </a:xfrm>
          <a:prstGeom prst="rect">
            <a:avLst/>
          </a:prstGeom>
        </p:spPr>
      </p:pic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CF094776-C242-417D-BF93-1916B3798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9190" y="4732736"/>
            <a:ext cx="1176578" cy="117657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D61EBA-C11C-419E-AAEA-629F995F061F}"/>
              </a:ext>
            </a:extLst>
          </p:cNvPr>
          <p:cNvCxnSpPr>
            <a:cxnSpLocks/>
          </p:cNvCxnSpPr>
          <p:nvPr/>
        </p:nvCxnSpPr>
        <p:spPr>
          <a:xfrm>
            <a:off x="2409123" y="5185897"/>
            <a:ext cx="2198078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9F3912-6EAA-44F1-A783-B203328C36B9}"/>
              </a:ext>
            </a:extLst>
          </p:cNvPr>
          <p:cNvCxnSpPr>
            <a:cxnSpLocks/>
          </p:cNvCxnSpPr>
          <p:nvPr/>
        </p:nvCxnSpPr>
        <p:spPr>
          <a:xfrm flipH="1">
            <a:off x="2260035" y="5449666"/>
            <a:ext cx="2347166" cy="0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A108B0-09ED-433C-A7BC-A1549A565A34}"/>
              </a:ext>
            </a:extLst>
          </p:cNvPr>
          <p:cNvSpPr txBox="1"/>
          <p:nvPr/>
        </p:nvSpPr>
        <p:spPr>
          <a:xfrm>
            <a:off x="2787194" y="4780722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요청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E9B43-2B15-43AA-9E5C-DE5978869F13}"/>
              </a:ext>
            </a:extLst>
          </p:cNvPr>
          <p:cNvSpPr txBox="1"/>
          <p:nvPr/>
        </p:nvSpPr>
        <p:spPr>
          <a:xfrm>
            <a:off x="2545118" y="5570737"/>
            <a:ext cx="219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예측된 데이터 전달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7ECCC-9D45-4FCC-A915-ED52D0E8402E}"/>
              </a:ext>
            </a:extLst>
          </p:cNvPr>
          <p:cNvCxnSpPr>
            <a:cxnSpLocks/>
          </p:cNvCxnSpPr>
          <p:nvPr/>
        </p:nvCxnSpPr>
        <p:spPr>
          <a:xfrm>
            <a:off x="6211962" y="5185968"/>
            <a:ext cx="1092855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C67F24-D16E-4013-B707-37BAC6F7C40A}"/>
              </a:ext>
            </a:extLst>
          </p:cNvPr>
          <p:cNvCxnSpPr>
            <a:cxnSpLocks/>
          </p:cNvCxnSpPr>
          <p:nvPr/>
        </p:nvCxnSpPr>
        <p:spPr>
          <a:xfrm flipH="1">
            <a:off x="6126106" y="5449666"/>
            <a:ext cx="1115154" cy="0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669EC6-C255-4415-A0C9-07C68E7388AE}"/>
              </a:ext>
            </a:extLst>
          </p:cNvPr>
          <p:cNvSpPr txBox="1"/>
          <p:nvPr/>
        </p:nvSpPr>
        <p:spPr>
          <a:xfrm>
            <a:off x="4870397" y="5940592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서버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0194ED-3D5B-4CCE-B5DA-D82AC15E4C6E}"/>
              </a:ext>
            </a:extLst>
          </p:cNvPr>
          <p:cNvSpPr txBox="1"/>
          <p:nvPr/>
        </p:nvSpPr>
        <p:spPr>
          <a:xfrm>
            <a:off x="7630132" y="5857950"/>
            <a:ext cx="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30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일일 일정표 단색으로 채워진">
            <a:extLst>
              <a:ext uri="{FF2B5EF4-FFF2-40B4-BE49-F238E27FC236}">
                <a16:creationId xmlns:a16="http://schemas.microsoft.com/office/drawing/2014/main" id="{9537962C-3366-4488-953D-943E2251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64" y="2166570"/>
            <a:ext cx="2524860" cy="2524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4820E-9694-4ADE-98FC-512325C88FAE}"/>
              </a:ext>
            </a:extLst>
          </p:cNvPr>
          <p:cNvSpPr txBox="1"/>
          <p:nvPr/>
        </p:nvSpPr>
        <p:spPr>
          <a:xfrm>
            <a:off x="3716515" y="2682433"/>
            <a:ext cx="4711627" cy="32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2100" dirty="0"/>
              <a:t>스케줄링</a:t>
            </a:r>
            <a:r>
              <a:rPr lang="en-US" altLang="ko-KR" sz="2100" dirty="0"/>
              <a:t> </a:t>
            </a:r>
            <a:r>
              <a:rPr lang="ko-KR" altLang="en-US" sz="2100" dirty="0"/>
              <a:t>관련 진행방향</a:t>
            </a: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/>
              <a:t>정해진 시간에 예측 알고리즘을 수행하여 예측된 데이터를 저장</a:t>
            </a: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 err="1"/>
              <a:t>요청시</a:t>
            </a:r>
            <a:r>
              <a:rPr lang="en-US" altLang="ko-KR" sz="2100" dirty="0"/>
              <a:t> DB</a:t>
            </a:r>
            <a:r>
              <a:rPr lang="ko-KR" altLang="en-US" sz="2100" dirty="0"/>
              <a:t>에 데이터를 가져와 전달</a:t>
            </a:r>
            <a:endParaRPr lang="en-US" altLang="ko-KR" sz="2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E465D4-EECF-48EA-BB8E-93A12941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8177" y="621792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3509E8-EDB3-4BFB-9C63-B01D176D4351}" type="slidenum">
              <a:rPr lang="en-US" altLang="ko-KR" sz="100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altLang="ko-KR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4EB6A98-9A28-499F-BD1D-C918E5E98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5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en-US" altLang="ko-KR" sz="22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1C8AC-42DF-43E7-B0AD-4801AE9D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8" y="1163257"/>
            <a:ext cx="6744083" cy="51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E465D4-EECF-48EA-BB8E-93A12941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6748" y="5947752"/>
            <a:ext cx="2057400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서버 </a:t>
            </a: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4C805-64F2-4DBA-A430-32F5105A3B32}"/>
              </a:ext>
            </a:extLst>
          </p:cNvPr>
          <p:cNvSpPr txBox="1"/>
          <p:nvPr/>
        </p:nvSpPr>
        <p:spPr>
          <a:xfrm>
            <a:off x="403048" y="1399033"/>
            <a:ext cx="850355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API</a:t>
            </a:r>
            <a:r>
              <a:rPr lang="ko-KR" altLang="en-US" sz="1600" dirty="0"/>
              <a:t>를 사용하여 받은 데이터를 어떻게 관리할지에 대해 고민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데이터에 따른 </a:t>
            </a:r>
            <a:r>
              <a:rPr lang="en-US" altLang="ko-KR" sz="1600" dirty="0"/>
              <a:t>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api</a:t>
            </a:r>
            <a:r>
              <a:rPr lang="ko-KR" altLang="en-US" sz="1600" dirty="0"/>
              <a:t>로 받은 </a:t>
            </a:r>
            <a:r>
              <a:rPr lang="en-US" altLang="ko-KR" sz="1600" dirty="0"/>
              <a:t>raw </a:t>
            </a:r>
            <a:r>
              <a:rPr lang="ko-KR" altLang="en-US" sz="1600" dirty="0"/>
              <a:t>데이터를 그대로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알고리즘으로 예측한 데이터만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요청을 </a:t>
            </a:r>
            <a:r>
              <a:rPr lang="ko-KR" altLang="en-US" sz="1600" dirty="0" err="1"/>
              <a:t>받을시</a:t>
            </a:r>
            <a:r>
              <a:rPr lang="ko-KR" altLang="en-US" sz="1600" dirty="0"/>
              <a:t> 필요한 데이터만 </a:t>
            </a:r>
            <a:r>
              <a:rPr lang="en-US" altLang="ko-KR" sz="1600" dirty="0" err="1"/>
              <a:t>api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호출하여 사용</a:t>
            </a:r>
            <a:endParaRPr lang="en-US" altLang="ko-KR" sz="1600" dirty="0"/>
          </a:p>
        </p:txBody>
      </p:sp>
      <p:pic>
        <p:nvPicPr>
          <p:cNvPr id="4" name="그래픽 3" descr="데이터베이스 단색으로 채워진">
            <a:extLst>
              <a:ext uri="{FF2B5EF4-FFF2-40B4-BE49-F238E27FC236}">
                <a16:creationId xmlns:a16="http://schemas.microsoft.com/office/drawing/2014/main" id="{1062DA0D-2C38-46A5-9C0C-E4EC0123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817" y="3391211"/>
            <a:ext cx="1176578" cy="1176578"/>
          </a:xfrm>
          <a:prstGeom prst="rect">
            <a:avLst/>
          </a:prstGeom>
        </p:spPr>
      </p:pic>
      <p:pic>
        <p:nvPicPr>
          <p:cNvPr id="8" name="그래픽 7" descr="데이터베이스 윤곽선">
            <a:extLst>
              <a:ext uri="{FF2B5EF4-FFF2-40B4-BE49-F238E27FC236}">
                <a16:creationId xmlns:a16="http://schemas.microsoft.com/office/drawing/2014/main" id="{7226DB6C-17C5-443E-876F-6C196F2F5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822" y="3429000"/>
            <a:ext cx="1176578" cy="1176578"/>
          </a:xfrm>
          <a:prstGeom prst="rect">
            <a:avLst/>
          </a:prstGeom>
        </p:spPr>
      </p:pic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CF094776-C242-417D-BF93-1916B3798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9190" y="3442575"/>
            <a:ext cx="1176578" cy="117657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D61EBA-C11C-419E-AAEA-629F995F061F}"/>
              </a:ext>
            </a:extLst>
          </p:cNvPr>
          <p:cNvCxnSpPr>
            <a:cxnSpLocks/>
          </p:cNvCxnSpPr>
          <p:nvPr/>
        </p:nvCxnSpPr>
        <p:spPr>
          <a:xfrm>
            <a:off x="2373922" y="4149970"/>
            <a:ext cx="2198078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9F3912-6EAA-44F1-A783-B203328C36B9}"/>
              </a:ext>
            </a:extLst>
          </p:cNvPr>
          <p:cNvCxnSpPr>
            <a:cxnSpLocks/>
          </p:cNvCxnSpPr>
          <p:nvPr/>
        </p:nvCxnSpPr>
        <p:spPr>
          <a:xfrm flipH="1">
            <a:off x="2307661" y="3895735"/>
            <a:ext cx="2347166" cy="0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A108B0-09ED-433C-A7BC-A1549A565A34}"/>
              </a:ext>
            </a:extLst>
          </p:cNvPr>
          <p:cNvSpPr txBox="1"/>
          <p:nvPr/>
        </p:nvSpPr>
        <p:spPr>
          <a:xfrm>
            <a:off x="2787194" y="3490561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E9B43-2B15-43AA-9E5C-DE5978869F13}"/>
              </a:ext>
            </a:extLst>
          </p:cNvPr>
          <p:cNvSpPr txBox="1"/>
          <p:nvPr/>
        </p:nvSpPr>
        <p:spPr>
          <a:xfrm>
            <a:off x="2734137" y="4262954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raw data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7ECCC-9D45-4FCC-A915-ED52D0E8402E}"/>
              </a:ext>
            </a:extLst>
          </p:cNvPr>
          <p:cNvCxnSpPr>
            <a:cxnSpLocks/>
          </p:cNvCxnSpPr>
          <p:nvPr/>
        </p:nvCxnSpPr>
        <p:spPr>
          <a:xfrm>
            <a:off x="6152006" y="4149970"/>
            <a:ext cx="1092855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C67F24-D16E-4013-B707-37BAC6F7C40A}"/>
              </a:ext>
            </a:extLst>
          </p:cNvPr>
          <p:cNvCxnSpPr>
            <a:cxnSpLocks/>
          </p:cNvCxnSpPr>
          <p:nvPr/>
        </p:nvCxnSpPr>
        <p:spPr>
          <a:xfrm flipH="1">
            <a:off x="6085746" y="3895735"/>
            <a:ext cx="1115154" cy="0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423DBC-B651-46D9-8E07-90A8315A6F93}"/>
              </a:ext>
            </a:extLst>
          </p:cNvPr>
          <p:cNvSpPr txBox="1"/>
          <p:nvPr/>
        </p:nvSpPr>
        <p:spPr>
          <a:xfrm>
            <a:off x="909734" y="4641420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F2663-2AC9-4BC3-B4E3-FCD0DEDC0F2A}"/>
              </a:ext>
            </a:extLst>
          </p:cNvPr>
          <p:cNvSpPr txBox="1"/>
          <p:nvPr/>
        </p:nvSpPr>
        <p:spPr>
          <a:xfrm>
            <a:off x="4870397" y="4650431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F72A23-57AF-4225-88A1-C583542A3CAB}"/>
              </a:ext>
            </a:extLst>
          </p:cNvPr>
          <p:cNvSpPr txBox="1"/>
          <p:nvPr/>
        </p:nvSpPr>
        <p:spPr>
          <a:xfrm>
            <a:off x="7630132" y="4632147"/>
            <a:ext cx="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72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5002959-B9E2-4843-BD50-3DAFB6B5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75" y="1109987"/>
            <a:ext cx="7941325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DB </a:t>
            </a:r>
            <a:r>
              <a:rPr lang="ko-KR" alt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관련 진행방향</a:t>
            </a:r>
          </a:p>
        </p:txBody>
      </p:sp>
      <p:cxnSp>
        <p:nvCxnSpPr>
          <p:cNvPr id="33" name="Straight Connector 3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래픽 30" descr="데이터베이스 단색으로 채워진">
            <a:extLst>
              <a:ext uri="{FF2B5EF4-FFF2-40B4-BE49-F238E27FC236}">
                <a16:creationId xmlns:a16="http://schemas.microsoft.com/office/drawing/2014/main" id="{9E37E154-2D90-4CFF-810E-6122B8A0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2524860" cy="2524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4820E-9694-4ADE-98FC-512325C88FAE}"/>
              </a:ext>
            </a:extLst>
          </p:cNvPr>
          <p:cNvSpPr txBox="1"/>
          <p:nvPr/>
        </p:nvSpPr>
        <p:spPr>
          <a:xfrm>
            <a:off x="3716515" y="2682433"/>
            <a:ext cx="4711627" cy="32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/>
              <a:t>원활한 진행을 위해 필요한 데이터만 </a:t>
            </a:r>
            <a:r>
              <a:rPr lang="en-US" altLang="ko-KR" sz="2100" dirty="0"/>
              <a:t>DB</a:t>
            </a:r>
            <a:r>
              <a:rPr lang="ko-KR" altLang="en-US" sz="2100" dirty="0"/>
              <a:t>에 그대로 저장</a:t>
            </a: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/>
              <a:t>예측한 데이터는 모두 저장</a:t>
            </a: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/>
              <a:t>간편한 개발을 위해 </a:t>
            </a:r>
            <a:r>
              <a:rPr lang="en-US" altLang="ko-KR" sz="2100" dirty="0"/>
              <a:t>sqlite3</a:t>
            </a:r>
            <a:r>
              <a:rPr lang="ko-KR" altLang="en-US" sz="2100" dirty="0"/>
              <a:t>을 사용</a:t>
            </a:r>
            <a:endParaRPr lang="en-US" altLang="ko-KR" sz="2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dirty="0"/>
              <a:t>데이터의 양이 많아지거나 동시성 문제가 발발할 경우</a:t>
            </a:r>
            <a:br>
              <a:rPr lang="en-US" altLang="ko-KR" sz="2100" dirty="0"/>
            </a:br>
            <a:r>
              <a:rPr lang="ko-KR" altLang="en-US" sz="2100" dirty="0"/>
              <a:t>추후에 </a:t>
            </a:r>
            <a:r>
              <a:rPr lang="en-US" altLang="ko-KR" sz="2100" dirty="0"/>
              <a:t>maria DB </a:t>
            </a:r>
            <a:r>
              <a:rPr lang="ko-KR" altLang="en-US" sz="2100" dirty="0"/>
              <a:t>사용도 고려</a:t>
            </a:r>
            <a:endParaRPr lang="en-US" altLang="ko-KR" sz="2100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2A2A65E9-27AD-4A8D-A276-B32875D8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4" y="388993"/>
            <a:ext cx="840895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서버 </a:t>
            </a:r>
            <a:r>
              <a:rPr lang="en-US" altLang="ko-KR" sz="22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08838861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13582</TotalTime>
  <Words>576</Words>
  <Application>Microsoft Office PowerPoint</Application>
  <PresentationFormat>화면 슬라이드 쇼(4:3)</PresentationFormat>
  <Paragraphs>164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HY헤드라인M</vt:lpstr>
      <vt:lpstr>맑은 고딕</vt:lpstr>
      <vt:lpstr>Arial</vt:lpstr>
      <vt:lpstr>Arial Black</vt:lpstr>
      <vt:lpstr>Calibri</vt:lpstr>
      <vt:lpstr>Calibri Light</vt:lpstr>
      <vt:lpstr>Wingdings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Bobbie</dc:creator>
  <cp:keywords>PPT</cp:keywords>
  <cp:lastModifiedBy>김 대원</cp:lastModifiedBy>
  <cp:revision>740</cp:revision>
  <dcterms:created xsi:type="dcterms:W3CDTF">2015-12-02T02:04:02Z</dcterms:created>
  <dcterms:modified xsi:type="dcterms:W3CDTF">2021-05-18T14:47:32Z</dcterms:modified>
  <cp:category>PPT</cp:category>
</cp:coreProperties>
</file>