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muelgreen@college.harva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p.jsontes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1 Review (Week 10)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Green ’17</a:t>
            </a:r>
          </a:p>
          <a:p>
            <a:r>
              <a:rPr lang="en-US" dirty="0" smtClean="0">
                <a:hlinkClick r:id="rId2"/>
              </a:rPr>
              <a:t>samuelgreen@college.harvard.edu</a:t>
            </a:r>
            <a:endParaRPr lang="en-US" dirty="0" smtClean="0"/>
          </a:p>
          <a:p>
            <a:r>
              <a:rPr lang="en-US" dirty="0" smtClean="0"/>
              <a:t>(646) 457-2340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php</a:t>
            </a:r>
            <a:r>
              <a:rPr lang="en-US" dirty="0" smtClean="0"/>
              <a:t> controller that responds to a request with a </a:t>
            </a:r>
            <a:r>
              <a:rPr lang="en-US" dirty="0" err="1" smtClean="0"/>
              <a:t>json</a:t>
            </a:r>
            <a:r>
              <a:rPr lang="en-US" dirty="0" smtClean="0"/>
              <a:t> object with the key “</a:t>
            </a:r>
            <a:r>
              <a:rPr lang="en-US" dirty="0" err="1" smtClean="0"/>
              <a:t>num</a:t>
            </a:r>
            <a:r>
              <a:rPr lang="en-US" dirty="0" smtClean="0"/>
              <a:t>” and a random number.</a:t>
            </a:r>
          </a:p>
          <a:p>
            <a:r>
              <a:rPr lang="en-US" dirty="0" smtClean="0"/>
              <a:t>The function to generate a random number in </a:t>
            </a:r>
            <a:r>
              <a:rPr lang="en-US" dirty="0" err="1" smtClean="0"/>
              <a:t>php</a:t>
            </a:r>
            <a:r>
              <a:rPr lang="en-US" dirty="0" smtClean="0"/>
              <a:t> is rand()</a:t>
            </a:r>
          </a:p>
        </p:txBody>
      </p:sp>
    </p:spTree>
    <p:extLst>
      <p:ext uri="{BB962C8B-B14F-4D97-AF65-F5344CB8AC3E}">
        <p14:creationId xmlns:p14="http://schemas.microsoft.com/office/powerpoint/2010/main" val="245730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Example: PHP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Imagine you wanted to write a webpage that gets a user’s name and phone number in a GET request, stores the name and phone number to a database, and then responds to that information by returning the name and phone number inside a </a:t>
            </a:r>
            <a:r>
              <a:rPr lang="en-US" dirty="0" err="1" smtClean="0"/>
              <a:t>json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What pieces would you need? What would you put on the server side (in </a:t>
            </a:r>
            <a:r>
              <a:rPr lang="en-US" dirty="0" err="1" smtClean="0"/>
              <a:t>php</a:t>
            </a:r>
            <a:r>
              <a:rPr lang="en-US" dirty="0" smtClean="0"/>
              <a:t>)? What would you put in the JavaScript side? Why?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webform</a:t>
            </a:r>
            <a:r>
              <a:rPr lang="en-US" dirty="0" smtClean="0"/>
              <a:t> and a some JS to validate input. </a:t>
            </a:r>
          </a:p>
        </p:txBody>
      </p:sp>
    </p:spTree>
    <p:extLst>
      <p:ext uri="{BB962C8B-B14F-4D97-AF65-F5344CB8AC3E}">
        <p14:creationId xmlns:p14="http://schemas.microsoft.com/office/powerpoint/2010/main" val="186689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questions or topics?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Topics you asked to have covered:</a:t>
            </a:r>
          </a:p>
          <a:p>
            <a:r>
              <a:rPr lang="en-US" dirty="0" smtClean="0"/>
              <a:t>Pointer-based Data Structures </a:t>
            </a:r>
          </a:p>
          <a:p>
            <a:pPr lvl="1"/>
            <a:r>
              <a:rPr lang="en-US" dirty="0" smtClean="0"/>
              <a:t>We’ll do a queue and talk about how to change it for a stack, as well as how this relates to linked lists, hash tables, and tries.</a:t>
            </a:r>
          </a:p>
          <a:p>
            <a:r>
              <a:rPr lang="en-US" dirty="0" smtClean="0"/>
              <a:t>Structure of the Internet</a:t>
            </a:r>
          </a:p>
          <a:p>
            <a:r>
              <a:rPr lang="en-US" dirty="0" smtClean="0"/>
              <a:t>PHP and JS: what do we need to know?</a:t>
            </a:r>
          </a:p>
          <a:p>
            <a:r>
              <a:rPr lang="en-US" dirty="0" smtClean="0"/>
              <a:t>Asynchronous Practice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Huffman Coding: not covered.</a:t>
            </a:r>
          </a:p>
          <a:p>
            <a:pPr marL="0" indent="0" algn="ctr">
              <a:buNone/>
            </a:pPr>
            <a:r>
              <a:rPr lang="en-US" dirty="0" err="1" smtClean="0"/>
              <a:t>sscanf</a:t>
            </a:r>
            <a:r>
              <a:rPr lang="en-US" dirty="0" smtClean="0"/>
              <a:t> &amp; </a:t>
            </a:r>
            <a:r>
              <a:rPr lang="en-US" dirty="0" err="1" smtClean="0"/>
              <a:t>scanf</a:t>
            </a:r>
            <a:r>
              <a:rPr lang="en-US" dirty="0" smtClean="0"/>
              <a:t> – what questions do you have?</a:t>
            </a:r>
          </a:p>
          <a:p>
            <a:pPr marL="0" indent="0" algn="ctr">
              <a:buNone/>
            </a:pPr>
            <a:r>
              <a:rPr lang="en-US" dirty="0" smtClean="0"/>
              <a:t>Anything you’d like to add to the agenda?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9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+ permissions + Server Responses (Example: 2014 7 -10)</a:t>
            </a:r>
          </a:p>
          <a:p>
            <a:r>
              <a:rPr lang="en-US" dirty="0" smtClean="0"/>
              <a:t>PSET 6 Request Parsing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Terms: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HTTP &amp; HTTPS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router</a:t>
            </a:r>
          </a:p>
          <a:p>
            <a:pPr lvl="1"/>
            <a:r>
              <a:rPr lang="en-US" dirty="0" smtClean="0"/>
              <a:t>TCP</a:t>
            </a:r>
          </a:p>
          <a:p>
            <a:r>
              <a:rPr lang="en-US" dirty="0" smtClean="0"/>
              <a:t>What happens when I type in https://</a:t>
            </a:r>
            <a:r>
              <a:rPr lang="en-US" dirty="0" err="1" smtClean="0"/>
              <a:t>samuelgreen.org</a:t>
            </a:r>
            <a:r>
              <a:rPr lang="en-US" dirty="0" smtClean="0"/>
              <a:t>/cs50_2015 into Google Chrome’s </a:t>
            </a:r>
            <a:r>
              <a:rPr lang="en-US" dirty="0" err="1" smtClean="0"/>
              <a:t>url</a:t>
            </a:r>
            <a:r>
              <a:rPr lang="en-US" dirty="0" smtClean="0"/>
              <a:t> bar?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64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(answer)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IP Address </a:t>
            </a:r>
            <a:r>
              <a:rPr lang="en-US" dirty="0" smtClean="0"/>
              <a:t>lookup (via cache or </a:t>
            </a:r>
            <a:r>
              <a:rPr lang="en-US" u="sng" dirty="0" smtClean="0"/>
              <a:t>DNS server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HTTP</a:t>
            </a:r>
            <a:r>
              <a:rPr lang="en-US" dirty="0" smtClean="0"/>
              <a:t> requested whose body is encrypted with </a:t>
            </a:r>
            <a:r>
              <a:rPr lang="en-US" u="sng" dirty="0" smtClean="0"/>
              <a:t>HTTPS</a:t>
            </a:r>
            <a:r>
              <a:rPr lang="en-US" dirty="0" smtClean="0"/>
              <a:t> to the </a:t>
            </a:r>
            <a:r>
              <a:rPr lang="en-US" u="sng" dirty="0" smtClean="0"/>
              <a:t>IP address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request is sent to a specific port using </a:t>
            </a:r>
            <a:r>
              <a:rPr lang="en-US" u="sng" dirty="0" smtClean="0"/>
              <a:t>TCP</a:t>
            </a:r>
            <a:r>
              <a:rPr lang="en-US" dirty="0" smtClean="0"/>
              <a:t>, which will handle dropped packages.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Routers</a:t>
            </a:r>
            <a:r>
              <a:rPr lang="en-US" dirty="0" smtClean="0"/>
              <a:t> in the network are intermediaries.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response is structured in </a:t>
            </a:r>
            <a:r>
              <a:rPr lang="en-US" u="sng" dirty="0" smtClean="0"/>
              <a:t>HTML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type definition that we could use for a node in a queue.</a:t>
            </a:r>
          </a:p>
          <a:p>
            <a:r>
              <a:rPr lang="en-US" dirty="0" smtClean="0"/>
              <a:t>The queue should be capable of holding an arbitrary number of nodes, and should have constant time push and pop.</a:t>
            </a:r>
          </a:p>
          <a:p>
            <a:r>
              <a:rPr lang="en-US" dirty="0" smtClean="0"/>
              <a:t>How could you change it into a stack? </a:t>
            </a:r>
          </a:p>
          <a:p>
            <a:r>
              <a:rPr lang="en-US" dirty="0" smtClean="0"/>
              <a:t>How about a structure that can be a queue and a stack at the same time? </a:t>
            </a:r>
          </a:p>
        </p:txBody>
      </p:sp>
    </p:spTree>
    <p:extLst>
      <p:ext uri="{BB962C8B-B14F-4D97-AF65-F5344CB8AC3E}">
        <p14:creationId xmlns:p14="http://schemas.microsoft.com/office/powerpoint/2010/main" val="374874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and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be use them?</a:t>
            </a:r>
          </a:p>
          <a:p>
            <a:r>
              <a:rPr lang="en-US" dirty="0" smtClean="0"/>
              <a:t>What’s the difference between a tree and a </a:t>
            </a:r>
            <a:r>
              <a:rPr lang="en-US" dirty="0" err="1" smtClean="0"/>
              <a:t>trie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What’re the tradeoffs between separate chaining and linear probing?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8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</a:t>
            </a:r>
            <a:r>
              <a:rPr lang="en-US" dirty="0" err="1" smtClean="0"/>
              <a:t>JQuery</a:t>
            </a:r>
            <a:r>
              <a:rPr lang="en-US" dirty="0" smtClean="0"/>
              <a:t>/Ajax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html page that displays a button. </a:t>
            </a:r>
          </a:p>
          <a:p>
            <a:r>
              <a:rPr lang="en-US" dirty="0" smtClean="0"/>
              <a:t>Give that button an ID.</a:t>
            </a:r>
          </a:p>
          <a:p>
            <a:r>
              <a:rPr lang="en-US" dirty="0" smtClean="0"/>
              <a:t>Write JS that listens for a click on the button, and gets your IP address by querying </a:t>
            </a:r>
            <a:r>
              <a:rPr lang="en-US" dirty="0" smtClean="0">
                <a:hlinkClick r:id="rId2"/>
              </a:rPr>
              <a:t>http://ip.jsontest.com/</a:t>
            </a:r>
            <a:endParaRPr lang="en-US" dirty="0" smtClean="0"/>
          </a:p>
          <a:p>
            <a:r>
              <a:rPr lang="en-US" dirty="0" smtClean="0"/>
              <a:t>Alert the user of the result.</a:t>
            </a:r>
          </a:p>
          <a:p>
            <a:r>
              <a:rPr lang="en-US" dirty="0" smtClean="0"/>
              <a:t>Alert the user if there’s a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8274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57</TotalTime>
  <Words>510</Words>
  <Application>Microsoft Macintosh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Quiz 1 Review (Week 10)</vt:lpstr>
      <vt:lpstr>Agenda</vt:lpstr>
      <vt:lpstr>Rapid Fire</vt:lpstr>
      <vt:lpstr>Topics</vt:lpstr>
      <vt:lpstr>Internet</vt:lpstr>
      <vt:lpstr>Internet (answer)</vt:lpstr>
      <vt:lpstr>Queue</vt:lpstr>
      <vt:lpstr>Hash Tables and Tries</vt:lpstr>
      <vt:lpstr>HTML/JQuery/Ajax Practice</vt:lpstr>
      <vt:lpstr>PHP example</vt:lpstr>
      <vt:lpstr>Bigger Example: PHP and JS</vt:lpstr>
      <vt:lpstr>Other questions or topics?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 Review (Week 10)</dc:title>
  <dc:creator>Samuel Green</dc:creator>
  <cp:lastModifiedBy>Samuel Green</cp:lastModifiedBy>
  <cp:revision>17</cp:revision>
  <dcterms:created xsi:type="dcterms:W3CDTF">2015-11-16T18:17:52Z</dcterms:created>
  <dcterms:modified xsi:type="dcterms:W3CDTF">2015-11-16T19:15:51Z</dcterms:modified>
</cp:coreProperties>
</file>