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20" y="-8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9DF08-791C-6147-81C3-F9027D79E914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E7EAF-0B50-454D-8E05-339EEC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0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examples are guidelines</a:t>
            </a:r>
            <a:r>
              <a:rPr lang="en-US" baseline="0" dirty="0" smtClean="0"/>
              <a:t> for how files should be </a:t>
            </a:r>
            <a:r>
              <a:rPr lang="en-US" baseline="0" dirty="0" err="1" smtClean="0"/>
              <a:t>chmoded</a:t>
            </a:r>
            <a:r>
              <a:rPr lang="en-US" baseline="0" dirty="0" smtClean="0"/>
              <a:t> when they live in a file that will be made accessible via a web server. What does each of these mean? Why do we care?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E7EAF-0B50-454D-8E05-339EEC516E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20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examples are guidelines</a:t>
            </a:r>
            <a:r>
              <a:rPr lang="en-US" baseline="0" dirty="0" smtClean="0"/>
              <a:t> for how files should be </a:t>
            </a:r>
            <a:r>
              <a:rPr lang="en-US" baseline="0" dirty="0" err="1" smtClean="0"/>
              <a:t>chmoded</a:t>
            </a:r>
            <a:r>
              <a:rPr lang="en-US" baseline="0" dirty="0" smtClean="0"/>
              <a:t> when they live in a file that will be made accessible via a web server. What does each of these mean? Why do we care?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E7EAF-0B50-454D-8E05-339EEC516E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20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muelgreen@college.harvard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esliefranke.com/files/reference/htmlcheatsheet.html" TargetMode="External"/><Relationship Id="rId4" Type="http://schemas.openxmlformats.org/officeDocument/2006/relationships/hyperlink" Target="http://www.lesliefranke.com/files/reference/csscheatsheet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alidator.w3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CS50 Week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Sam Green ’17</a:t>
            </a:r>
          </a:p>
          <a:p>
            <a:r>
              <a:rPr lang="en-US" dirty="0" smtClean="0">
                <a:hlinkClick r:id="rId2"/>
              </a:rPr>
              <a:t>samuelgreen@college.harvard.edu</a:t>
            </a:r>
            <a:endParaRPr lang="en-US" dirty="0" smtClean="0"/>
          </a:p>
          <a:p>
            <a:r>
              <a:rPr lang="en-US" dirty="0" smtClean="0"/>
              <a:t>646-457-2340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238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Crash Course on CSS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Tag selectors are applied to all elements of a certain type (p, h1, span, etc.)</a:t>
            </a:r>
          </a:p>
          <a:p>
            <a:pPr marL="0" indent="0" algn="ctr">
              <a:buNone/>
            </a:pPr>
            <a:r>
              <a:rPr lang="en-US" dirty="0" smtClean="0"/>
              <a:t>Class selectors are applied to all elements with that class</a:t>
            </a:r>
          </a:p>
          <a:p>
            <a:pPr marL="0" indent="0" algn="ctr">
              <a:buNone/>
            </a:pPr>
            <a:r>
              <a:rPr lang="en-US" dirty="0" smtClean="0"/>
              <a:t>ID selectors are applied to the element with that id (bad practice to give more than 1 the same ID!)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055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CSS: Select by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2171700" lvl="5" indent="0">
              <a:buNone/>
            </a:pPr>
            <a:r>
              <a:rPr lang="en-US" sz="4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</a:t>
            </a:r>
            <a:r>
              <a:rPr lang="en-US" sz="4000" dirty="0" smtClean="0"/>
              <a:t> {</a:t>
            </a:r>
          </a:p>
          <a:p>
            <a:pPr marL="2171700" lvl="5" indent="0">
              <a:buNone/>
            </a:pPr>
            <a:r>
              <a:rPr lang="en-US" sz="4000" dirty="0" smtClean="0"/>
              <a:t>	</a:t>
            </a:r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text-align</a:t>
            </a:r>
            <a:r>
              <a:rPr lang="en-US" sz="4000" dirty="0" smtClean="0"/>
              <a:t>: </a:t>
            </a:r>
            <a:r>
              <a:rPr lang="en-US" sz="4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center</a:t>
            </a:r>
            <a:r>
              <a:rPr lang="en-US" sz="4000" dirty="0" smtClean="0"/>
              <a:t>;</a:t>
            </a:r>
          </a:p>
          <a:p>
            <a:pPr marL="2171700" lvl="5" indent="0">
              <a:buNone/>
            </a:pPr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0917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CSS: Select by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2171700" lvl="5" indent="0">
              <a:buNone/>
            </a:pPr>
            <a:r>
              <a:rPr lang="en-US" sz="4000" dirty="0" smtClean="0">
                <a:solidFill>
                  <a:srgbClr val="FFFFFF"/>
                </a:solidFill>
              </a:rPr>
              <a:t>&lt;p class=“</a:t>
            </a:r>
            <a:r>
              <a:rPr lang="en-US" sz="4000" dirty="0" err="1" smtClean="0">
                <a:solidFill>
                  <a:srgbClr val="FFFFFF"/>
                </a:solidFill>
              </a:rPr>
              <a:t>ppg</a:t>
            </a:r>
            <a:r>
              <a:rPr lang="en-US" sz="4000" dirty="0" smtClean="0">
                <a:solidFill>
                  <a:srgbClr val="FFFFFF"/>
                </a:solidFill>
              </a:rPr>
              <a:t>”&gt;&lt;/p&gt;</a:t>
            </a:r>
          </a:p>
          <a:p>
            <a:pPr marL="2171700" lvl="5" indent="0">
              <a:buNone/>
            </a:pPr>
            <a:r>
              <a:rPr lang="en-US" sz="4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.</a:t>
            </a:r>
            <a:r>
              <a:rPr lang="en-US" sz="40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ppg</a:t>
            </a:r>
            <a:r>
              <a:rPr lang="en-US" sz="4000" dirty="0" smtClean="0"/>
              <a:t> {</a:t>
            </a:r>
          </a:p>
          <a:p>
            <a:pPr marL="2171700" lvl="5" indent="0">
              <a:buNone/>
            </a:pPr>
            <a:r>
              <a:rPr lang="en-US" sz="4000" dirty="0" smtClean="0"/>
              <a:t>	</a:t>
            </a:r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font-size</a:t>
            </a:r>
            <a:r>
              <a:rPr lang="en-US" sz="4000" dirty="0" smtClean="0"/>
              <a:t>: </a:t>
            </a:r>
            <a:r>
              <a:rPr lang="en-US" sz="4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100</a:t>
            </a:r>
            <a:r>
              <a:rPr lang="en-US" sz="4000" dirty="0" smtClean="0"/>
              <a:t>;</a:t>
            </a:r>
          </a:p>
          <a:p>
            <a:pPr marL="2171700" lvl="5" indent="0">
              <a:buNone/>
            </a:pPr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5694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CSS: Select by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2171700" lvl="5" indent="0">
              <a:buNone/>
            </a:pPr>
            <a:r>
              <a:rPr lang="en-US" sz="4000" dirty="0" smtClean="0"/>
              <a:t>&lt;p id=“name”&gt;Sam&lt;/p&gt;</a:t>
            </a:r>
          </a:p>
          <a:p>
            <a:pPr marL="2171700" lvl="5" indent="0">
              <a:buNone/>
            </a:pPr>
            <a:r>
              <a:rPr lang="en-US" sz="4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#name </a:t>
            </a:r>
            <a:r>
              <a:rPr lang="en-US" sz="4000" dirty="0" smtClean="0"/>
              <a:t>{</a:t>
            </a:r>
          </a:p>
          <a:p>
            <a:pPr marL="2171700" lvl="5" indent="0">
              <a:buNone/>
            </a:pPr>
            <a:r>
              <a:rPr lang="en-US" sz="4000" dirty="0" smtClean="0"/>
              <a:t>	</a:t>
            </a:r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color</a:t>
            </a:r>
            <a:r>
              <a:rPr lang="en-US" sz="4000" dirty="0" smtClean="0"/>
              <a:t>: </a:t>
            </a:r>
            <a:r>
              <a:rPr lang="en-US" sz="4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orange</a:t>
            </a:r>
            <a:r>
              <a:rPr lang="en-US" sz="4000" dirty="0" smtClean="0"/>
              <a:t>;</a:t>
            </a:r>
          </a:p>
          <a:p>
            <a:pPr marL="2171700" lvl="5" indent="0">
              <a:buNone/>
            </a:pPr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7097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TCP: Transmission Control Protocol, used to guarantee that every message that needs to get somewhere gets there.</a:t>
            </a:r>
          </a:p>
          <a:p>
            <a:pPr marL="0" indent="0" algn="ctr">
              <a:buNone/>
            </a:pPr>
            <a:r>
              <a:rPr lang="en-US" dirty="0" smtClean="0"/>
              <a:t>IP: Addressing system. </a:t>
            </a:r>
          </a:p>
          <a:p>
            <a:pPr marL="0" indent="0" algn="ctr">
              <a:buNone/>
            </a:pPr>
            <a:r>
              <a:rPr lang="en-US" dirty="0" smtClean="0"/>
              <a:t>Reference the lecture notes for the things you need to know.</a:t>
            </a:r>
          </a:p>
        </p:txBody>
      </p:sp>
    </p:spTree>
    <p:extLst>
      <p:ext uri="{BB962C8B-B14F-4D97-AF65-F5344CB8AC3E}">
        <p14:creationId xmlns:p14="http://schemas.microsoft.com/office/powerpoint/2010/main" val="1413646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Lots to read! </a:t>
            </a:r>
          </a:p>
          <a:p>
            <a:pPr marL="0" indent="0" algn="ctr">
              <a:buNone/>
            </a:pPr>
            <a:r>
              <a:rPr lang="en-US" dirty="0" smtClean="0"/>
              <a:t>String manipulation</a:t>
            </a:r>
          </a:p>
          <a:p>
            <a:pPr marL="0" indent="0" algn="ctr">
              <a:buNone/>
            </a:pPr>
            <a:r>
              <a:rPr lang="en-US" dirty="0" smtClean="0"/>
              <a:t>File I/O</a:t>
            </a:r>
          </a:p>
        </p:txBody>
      </p:sp>
    </p:spTree>
    <p:extLst>
      <p:ext uri="{BB962C8B-B14F-4D97-AF65-F5344CB8AC3E}">
        <p14:creationId xmlns:p14="http://schemas.microsoft.com/office/powerpoint/2010/main" val="76171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Agenda: Transition to Web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File Permissions &amp; </a:t>
            </a:r>
            <a:r>
              <a:rPr lang="en-US" dirty="0" err="1" smtClean="0"/>
              <a:t>chmod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HTML &amp; CSS</a:t>
            </a:r>
          </a:p>
          <a:p>
            <a:pPr marL="0" indent="0" algn="ctr">
              <a:buNone/>
            </a:pPr>
            <a:r>
              <a:rPr lang="en-US" dirty="0" smtClean="0"/>
              <a:t>TCP/IP/HTTP</a:t>
            </a:r>
          </a:p>
          <a:p>
            <a:pPr marL="0" indent="0" algn="ctr">
              <a:buNone/>
            </a:pPr>
            <a:r>
              <a:rPr lang="en-US" dirty="0" smtClean="0"/>
              <a:t>Problem Set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55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Files in the file system are differently visible to different users.</a:t>
            </a:r>
          </a:p>
          <a:p>
            <a:pPr marL="0" indent="0" algn="ctr">
              <a:buNone/>
            </a:pPr>
            <a:r>
              <a:rPr lang="en-US" dirty="0"/>
              <a:t>	</a:t>
            </a:r>
            <a:r>
              <a:rPr lang="en-US" dirty="0" smtClean="0"/>
              <a:t>Examine permissions: </a:t>
            </a:r>
            <a:r>
              <a:rPr lang="en-US" b="1" dirty="0" err="1" smtClean="0">
                <a:latin typeface="Courier New"/>
                <a:cs typeface="Courier New"/>
              </a:rPr>
              <a:t>ls</a:t>
            </a:r>
            <a:r>
              <a:rPr lang="en-US" b="1" dirty="0" smtClean="0">
                <a:latin typeface="Courier New"/>
                <a:cs typeface="Courier New"/>
              </a:rPr>
              <a:t> –l</a:t>
            </a:r>
          </a:p>
          <a:p>
            <a:pPr marL="0" indent="0" algn="ctr">
              <a:buNone/>
            </a:pPr>
            <a:r>
              <a:rPr lang="en-US" dirty="0" smtClean="0">
                <a:latin typeface="Calibri"/>
                <a:cs typeface="Calibri"/>
              </a:rPr>
              <a:t>Permission flags: d, r, w, x</a:t>
            </a:r>
          </a:p>
        </p:txBody>
      </p:sp>
    </p:spTree>
    <p:extLst>
      <p:ext uri="{BB962C8B-B14F-4D97-AF65-F5344CB8AC3E}">
        <p14:creationId xmlns:p14="http://schemas.microsoft.com/office/powerpoint/2010/main" val="3185872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Permissions: detail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3336" b="133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57352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chmod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err="1"/>
              <a:t>c</a:t>
            </a:r>
            <a:r>
              <a:rPr lang="en-US" dirty="0" err="1" smtClean="0"/>
              <a:t>hmod</a:t>
            </a:r>
            <a:r>
              <a:rPr lang="en-US" dirty="0" smtClean="0"/>
              <a:t> is a </a:t>
            </a:r>
            <a:r>
              <a:rPr lang="en-US" dirty="0" err="1" smtClean="0"/>
              <a:t>unix</a:t>
            </a:r>
            <a:r>
              <a:rPr lang="en-US" dirty="0" smtClean="0"/>
              <a:t> utility for changing file permissions.</a:t>
            </a:r>
          </a:p>
          <a:p>
            <a:pPr marL="0" indent="0" algn="ctr">
              <a:buNone/>
            </a:pPr>
            <a:r>
              <a:rPr lang="en-US" dirty="0" err="1" smtClean="0"/>
              <a:t>Chmod</a:t>
            </a:r>
            <a:r>
              <a:rPr lang="en-US" dirty="0" smtClean="0"/>
              <a:t> takes 2 </a:t>
            </a:r>
            <a:r>
              <a:rPr lang="en-US" dirty="0" err="1" smtClean="0"/>
              <a:t>args</a:t>
            </a:r>
            <a:r>
              <a:rPr lang="en-US" dirty="0" smtClean="0"/>
              <a:t>: </a:t>
            </a:r>
          </a:p>
          <a:p>
            <a:pPr marL="514350" indent="-514350" algn="ctr">
              <a:buAutoNum type="arabicParenBoth"/>
            </a:pPr>
            <a:r>
              <a:rPr lang="en-US" dirty="0" smtClean="0"/>
              <a:t>A change or a setting</a:t>
            </a:r>
          </a:p>
          <a:p>
            <a:pPr marL="514350" indent="-514350" algn="ctr">
              <a:buAutoNum type="arabicParenBoth"/>
            </a:pPr>
            <a:r>
              <a:rPr lang="en-US" dirty="0" smtClean="0"/>
              <a:t>A target (file, set of files, </a:t>
            </a:r>
            <a:r>
              <a:rPr lang="en-US" dirty="0" err="1" smtClean="0"/>
              <a:t>dir</a:t>
            </a:r>
            <a:r>
              <a:rPr lang="en-US" dirty="0" smtClean="0"/>
              <a:t>, set of </a:t>
            </a:r>
            <a:r>
              <a:rPr lang="en-US" dirty="0" err="1" smtClean="0"/>
              <a:t>dirs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9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chmod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err="1" smtClean="0"/>
              <a:t>chmod</a:t>
            </a:r>
            <a:r>
              <a:rPr lang="en-US" dirty="0" smtClean="0"/>
              <a:t> </a:t>
            </a:r>
            <a:r>
              <a:rPr lang="en-US" dirty="0" err="1" smtClean="0"/>
              <a:t>a+r</a:t>
            </a:r>
            <a:r>
              <a:rPr lang="en-US" dirty="0" smtClean="0"/>
              <a:t> </a:t>
            </a:r>
            <a:r>
              <a:rPr lang="en-US" dirty="0" err="1" smtClean="0"/>
              <a:t>file.txt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chmod</a:t>
            </a:r>
            <a:r>
              <a:rPr lang="en-US" dirty="0" smtClean="0"/>
              <a:t> 711 </a:t>
            </a:r>
            <a:r>
              <a:rPr lang="en-US" dirty="0" err="1" smtClean="0"/>
              <a:t>direcotry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chmod</a:t>
            </a:r>
            <a:r>
              <a:rPr lang="en-US" dirty="0" smtClean="0"/>
              <a:t> </a:t>
            </a:r>
            <a:r>
              <a:rPr lang="en-US" dirty="0" err="1" smtClean="0"/>
              <a:t>file.txt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chmod</a:t>
            </a:r>
            <a:r>
              <a:rPr lang="en-US" dirty="0" smtClean="0"/>
              <a:t> 600 </a:t>
            </a:r>
            <a:r>
              <a:rPr lang="en-US" dirty="0" err="1" smtClean="0"/>
              <a:t>file.php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024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chmod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err="1" smtClean="0"/>
              <a:t>chmod</a:t>
            </a:r>
            <a:r>
              <a:rPr lang="en-US" dirty="0" smtClean="0"/>
              <a:t> </a:t>
            </a:r>
            <a:r>
              <a:rPr lang="en-US" dirty="0" err="1" smtClean="0"/>
              <a:t>a+r</a:t>
            </a:r>
            <a:r>
              <a:rPr lang="en-US" dirty="0" smtClean="0"/>
              <a:t> </a:t>
            </a:r>
            <a:r>
              <a:rPr lang="en-US" dirty="0" err="1" smtClean="0"/>
              <a:t>file.txt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chmod</a:t>
            </a:r>
            <a:r>
              <a:rPr lang="en-US" dirty="0" smtClean="0"/>
              <a:t> 711 </a:t>
            </a:r>
            <a:r>
              <a:rPr lang="en-US" dirty="0" err="1" smtClean="0"/>
              <a:t>direcotry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chmod</a:t>
            </a:r>
            <a:r>
              <a:rPr lang="en-US" dirty="0" smtClean="0"/>
              <a:t> </a:t>
            </a:r>
            <a:r>
              <a:rPr lang="en-US" dirty="0" err="1" smtClean="0"/>
              <a:t>file.txt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chmod</a:t>
            </a:r>
            <a:r>
              <a:rPr lang="en-US" dirty="0" smtClean="0"/>
              <a:t> 600 </a:t>
            </a:r>
            <a:r>
              <a:rPr lang="en-US" dirty="0" err="1" smtClean="0"/>
              <a:t>file.php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Takeaway: boring but important!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9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Hypertext Markup Language</a:t>
            </a:r>
          </a:p>
          <a:p>
            <a:pPr marL="0" indent="0" algn="ctr">
              <a:buNone/>
            </a:pPr>
            <a:r>
              <a:rPr lang="en-US" dirty="0" smtClean="0"/>
              <a:t>Once you know HTML syntax, you know HTML.</a:t>
            </a:r>
          </a:p>
          <a:p>
            <a:pPr marL="0" indent="0" algn="ctr">
              <a:buNone/>
            </a:pPr>
            <a:r>
              <a:rPr lang="en-US" dirty="0" smtClean="0"/>
              <a:t>Every tag that gets opened must get closed.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41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Tips &amp;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Use the </a:t>
            </a:r>
            <a:r>
              <a:rPr lang="en-US" dirty="0"/>
              <a:t>W3 Validator (</a:t>
            </a:r>
            <a:r>
              <a:rPr lang="en-US" dirty="0">
                <a:hlinkClick r:id="rId2"/>
              </a:rPr>
              <a:t>http://validator.w3.org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r>
              <a:rPr lang="en-US" dirty="0" smtClean="0"/>
              <a:t>Reference these </a:t>
            </a:r>
            <a:r>
              <a:rPr lang="en-US" dirty="0" err="1" smtClean="0"/>
              <a:t>cheatsheets</a:t>
            </a:r>
            <a:r>
              <a:rPr lang="en-US" dirty="0" smtClean="0"/>
              <a:t>:</a:t>
            </a:r>
          </a:p>
          <a:p>
            <a:pPr marL="0" indent="0" algn="ctr">
              <a:buNone/>
            </a:pPr>
            <a:r>
              <a:rPr lang="en-US" dirty="0" smtClean="0">
                <a:hlinkClick r:id="rId3"/>
              </a:rPr>
              <a:t>html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>
                <a:hlinkClick r:id="rId4"/>
              </a:rPr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22633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50</TotalTime>
  <Words>410</Words>
  <Application>Microsoft Macintosh PowerPoint</Application>
  <PresentationFormat>On-screen Show (4:3)</PresentationFormat>
  <Paragraphs>70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 Black </vt:lpstr>
      <vt:lpstr>CS50 Week 7</vt:lpstr>
      <vt:lpstr>Agenda: Transition to Web Programming</vt:lpstr>
      <vt:lpstr>File Permissions</vt:lpstr>
      <vt:lpstr>Permissions: detail</vt:lpstr>
      <vt:lpstr>chmod</vt:lpstr>
      <vt:lpstr>chmod examples</vt:lpstr>
      <vt:lpstr>chmod examples</vt:lpstr>
      <vt:lpstr>HTML</vt:lpstr>
      <vt:lpstr>HTML Tips &amp; Tricks</vt:lpstr>
      <vt:lpstr>Crash Course on CSS Selectors</vt:lpstr>
      <vt:lpstr>CSS: Select by Tag</vt:lpstr>
      <vt:lpstr>CSS: Select by Class</vt:lpstr>
      <vt:lpstr>CSS: Select by ID</vt:lpstr>
      <vt:lpstr>TCP/IP</vt:lpstr>
      <vt:lpstr>Problem Set 6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CS50 Week 7</dc:title>
  <dc:creator>Samuel Green</dc:creator>
  <cp:lastModifiedBy>Samuel Green</cp:lastModifiedBy>
  <cp:revision>16</cp:revision>
  <dcterms:created xsi:type="dcterms:W3CDTF">2015-10-26T17:44:01Z</dcterms:created>
  <dcterms:modified xsi:type="dcterms:W3CDTF">2015-10-26T18:34:49Z</dcterms:modified>
</cp:coreProperties>
</file>