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2" r:id="rId6"/>
    <p:sldId id="260" r:id="rId7"/>
    <p:sldId id="263" r:id="rId8"/>
    <p:sldId id="264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D64-A884-684E-95DF-FF7779E119D4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3589-5624-E64D-B959-63E2585A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 seconds.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minutes.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 Week </a:t>
            </a:r>
            <a:r>
              <a:rPr lang="en-US" dirty="0"/>
              <a:t>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 Green ’17</a:t>
            </a:r>
          </a:p>
          <a:p>
            <a:r>
              <a:rPr lang="en-US" dirty="0" err="1" smtClean="0"/>
              <a:t>samuelgreen@college.harvard.edu</a:t>
            </a:r>
            <a:endParaRPr lang="en-US" dirty="0" smtClean="0"/>
          </a:p>
          <a:p>
            <a:r>
              <a:rPr lang="en-US" dirty="0" smtClean="0"/>
              <a:t>646</a:t>
            </a:r>
            <a:r>
              <a:rPr lang="en-US" dirty="0" smtClean="0"/>
              <a:t>-457-2340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3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do some DOM manipulation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1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Asynchronous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Ajax is an JavaScript paradigm for asynchronous web requests.</a:t>
            </a:r>
          </a:p>
          <a:p>
            <a:pPr marL="0" indent="0" algn="ctr">
              <a:buNone/>
            </a:pPr>
            <a:r>
              <a:rPr lang="en-US" dirty="0" smtClean="0"/>
              <a:t>Ajax is let’s </a:t>
            </a:r>
            <a:r>
              <a:rPr lang="en-US" dirty="0" err="1" smtClean="0"/>
              <a:t>webapps</a:t>
            </a:r>
            <a:r>
              <a:rPr lang="en-US" dirty="0" smtClean="0"/>
              <a:t> be powerful.</a:t>
            </a:r>
          </a:p>
          <a:p>
            <a:pPr marL="0" indent="0" algn="ctr">
              <a:buNone/>
            </a:pPr>
            <a:r>
              <a:rPr lang="en-US" dirty="0" smtClean="0"/>
              <a:t>Example in life: when new tweets appear on your Twitter feed, that happens via Ajax.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JavaScript</a:t>
            </a:r>
            <a:r>
              <a:rPr lang="en-US" dirty="0" smtClean="0"/>
              <a:t>: Basics &amp; Use Cases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DOM </a:t>
            </a:r>
            <a:r>
              <a:rPr lang="en-US" dirty="0" smtClean="0"/>
              <a:t>– Document Object </a:t>
            </a:r>
            <a:r>
              <a:rPr lang="en-US" dirty="0" smtClean="0"/>
              <a:t>Model</a:t>
            </a:r>
          </a:p>
          <a:p>
            <a:pPr marL="0" indent="0" algn="ctr">
              <a:buNone/>
            </a:pPr>
            <a:r>
              <a:rPr lang="en-US" dirty="0" smtClean="0"/>
              <a:t>Practice with JS and the DOM</a:t>
            </a:r>
          </a:p>
          <a:p>
            <a:pPr marL="0" indent="0" algn="ctr">
              <a:buNone/>
            </a:pPr>
            <a:r>
              <a:rPr lang="en-US" dirty="0" smtClean="0"/>
              <a:t>A Toy API Example</a:t>
            </a:r>
          </a:p>
          <a:p>
            <a:pPr marL="0" indent="0" algn="ctr">
              <a:buNone/>
            </a:pPr>
            <a:r>
              <a:rPr lang="en-US" dirty="0" err="1" smtClean="0"/>
              <a:t>PSet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317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Client-side dynamic programming language </a:t>
            </a:r>
          </a:p>
          <a:p>
            <a:pPr marL="457200" lvl="1" indent="0">
              <a:buNone/>
            </a:pPr>
            <a:r>
              <a:rPr lang="en-US" dirty="0" smtClean="0"/>
              <a:t>Speed and easy of use from client side language.</a:t>
            </a:r>
          </a:p>
          <a:p>
            <a:pPr marL="0" indent="0">
              <a:buNone/>
            </a:pPr>
            <a:r>
              <a:rPr lang="en-US" dirty="0" smtClean="0"/>
              <a:t>JS doesn’t fit into one category of programming</a:t>
            </a:r>
          </a:p>
          <a:p>
            <a:pPr marL="457200" lvl="1" indent="0">
              <a:buNone/>
            </a:pPr>
            <a:r>
              <a:rPr lang="en-US" dirty="0" smtClean="0"/>
              <a:t>Has elements of functional, object-oriented, and imperative programming</a:t>
            </a:r>
          </a:p>
          <a:p>
            <a:pPr marL="0" indent="0">
              <a:buNone/>
            </a:pPr>
            <a:r>
              <a:rPr lang="en-US" dirty="0" smtClean="0"/>
              <a:t>Interpreted, not compiled (like PHP)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 smtClean="0"/>
              <a:t>manipulate the DOM to change HTML – one of the reasons it is so popular. </a:t>
            </a:r>
          </a:p>
        </p:txBody>
      </p:sp>
    </p:spTree>
    <p:extLst>
      <p:ext uri="{BB962C8B-B14F-4D97-AF65-F5344CB8AC3E}">
        <p14:creationId xmlns:p14="http://schemas.microsoft.com/office/powerpoint/2010/main" val="415398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Functions in JavaScript are values.</a:t>
            </a:r>
          </a:p>
          <a:p>
            <a:pPr marL="0" indent="0" algn="ctr">
              <a:buNone/>
            </a:pPr>
            <a:r>
              <a:rPr lang="en-US" dirty="0" smtClean="0"/>
              <a:t>They can be assigned to variables.</a:t>
            </a:r>
          </a:p>
          <a:p>
            <a:pPr marL="0" indent="0" algn="ctr">
              <a:buNone/>
            </a:pPr>
            <a:r>
              <a:rPr lang="en-US" dirty="0" smtClean="0"/>
              <a:t>They can be passed as arguments or returned as results from other function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600200"/>
            <a:ext cx="46101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var</a:t>
            </a:r>
            <a:r>
              <a:rPr lang="en-US" sz="2800" dirty="0" smtClean="0">
                <a:latin typeface="Consolas"/>
                <a:cs typeface="Consolas"/>
              </a:rPr>
              <a:t> f </a:t>
            </a:r>
            <a:r>
              <a:rPr lang="en-US" sz="2800" dirty="0" smtClean="0">
                <a:latin typeface="Consolas"/>
                <a:cs typeface="Consolas"/>
              </a:rPr>
              <a:t>= function(){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	alert(“Sam!!!!”);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f();</a:t>
            </a:r>
            <a:endParaRPr lang="en-US" sz="2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988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Functions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An object is a container for related values.</a:t>
            </a:r>
          </a:p>
          <a:p>
            <a:pPr marL="0" indent="0" algn="ctr">
              <a:buNone/>
            </a:pPr>
            <a:r>
              <a:rPr lang="en-US" dirty="0" smtClean="0"/>
              <a:t>Some of these values can be functions (!). 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Example</a:t>
            </a:r>
            <a:r>
              <a:rPr lang="en-US" dirty="0" smtClean="0"/>
              <a:t>: JS </a:t>
            </a:r>
            <a:r>
              <a:rPr lang="en-US" dirty="0" err="1" smtClean="0"/>
              <a:t>onsubmit</a:t>
            </a:r>
            <a:r>
              <a:rPr lang="en-US" dirty="0" smtClean="0"/>
              <a:t> function from lecture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Example: JS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3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18625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Hierarchical way of laying out information </a:t>
            </a:r>
          </a:p>
          <a:p>
            <a:pPr marL="0" indent="0">
              <a:buNone/>
            </a:pPr>
            <a:r>
              <a:rPr lang="en-US" dirty="0" smtClean="0"/>
              <a:t>HTML webpage is an example.</a:t>
            </a:r>
          </a:p>
          <a:p>
            <a:pPr marL="0" indent="0">
              <a:buNone/>
            </a:pPr>
            <a:r>
              <a:rPr lang="en-US" dirty="0" smtClean="0"/>
              <a:t>Let’s draw a DOM tree for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9168" y="3517717"/>
            <a:ext cx="571059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        &lt;head&gt;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&lt;title id=“title”&gt;Hey Sam&lt;/title&gt;</a:t>
            </a:r>
          </a:p>
          <a:p>
            <a:r>
              <a:rPr lang="en-US" dirty="0"/>
              <a:t> </a:t>
            </a:r>
            <a:r>
              <a:rPr lang="en-US" dirty="0" smtClean="0"/>
              <a:t>       &lt;/head&gt;</a:t>
            </a:r>
          </a:p>
          <a:p>
            <a:r>
              <a:rPr lang="en-US" dirty="0"/>
              <a:t> </a:t>
            </a:r>
            <a:r>
              <a:rPr lang="en-US" dirty="0" smtClean="0"/>
              <a:t>       &lt;body&gt;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&lt;div&gt;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&lt;</a:t>
            </a:r>
            <a:r>
              <a:rPr lang="en-US" dirty="0" err="1" smtClean="0"/>
              <a:t>img</a:t>
            </a:r>
            <a:r>
              <a:rPr lang="en-US" dirty="0" smtClean="0"/>
              <a:t> id = “pic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rob.jpg</a:t>
            </a:r>
            <a:r>
              <a:rPr lang="en-US" dirty="0" smtClean="0"/>
              <a:t>” alt = “rob&gt;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&lt;/div&gt;</a:t>
            </a:r>
          </a:p>
          <a:p>
            <a:r>
              <a:rPr lang="en-US" dirty="0"/>
              <a:t> </a:t>
            </a:r>
            <a:r>
              <a:rPr lang="en-US" dirty="0" smtClean="0"/>
              <a:t> 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4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and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JS allows us to dynamically alter the DOM, without reloading the page.</a:t>
            </a:r>
          </a:p>
          <a:p>
            <a:pPr marL="0" indent="0" algn="ctr">
              <a:buNone/>
            </a:pPr>
            <a:r>
              <a:rPr lang="en-US" dirty="0" smtClean="0"/>
              <a:t>Key point on this: we can use JS to select elements from the DOM and then change them.</a:t>
            </a:r>
          </a:p>
        </p:txBody>
      </p:sp>
    </p:spTree>
    <p:extLst>
      <p:ext uri="{BB962C8B-B14F-4D97-AF65-F5344CB8AC3E}">
        <p14:creationId xmlns:p14="http://schemas.microsoft.com/office/powerpoint/2010/main" val="156460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What are the benefits of client-side form validation?</a:t>
            </a:r>
          </a:p>
          <a:p>
            <a:pPr marL="0" indent="0" algn="ctr">
              <a:buNone/>
            </a:pPr>
            <a:r>
              <a:rPr lang="en-US" dirty="0" smtClean="0"/>
              <a:t>What can we validate?</a:t>
            </a:r>
          </a:p>
          <a:p>
            <a:pPr marL="0" indent="0" algn="ctr">
              <a:buNone/>
            </a:pPr>
            <a:r>
              <a:rPr lang="en-US" dirty="0" smtClean="0"/>
              <a:t>Is the PHP back-end still necessary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17748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394</Words>
  <Application>Microsoft Macintosh PowerPoint</Application>
  <PresentationFormat>On-screen Show (4:3)</PresentationFormat>
  <Paragraphs>64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CS50 Week 9</vt:lpstr>
      <vt:lpstr>Today’s Agenda</vt:lpstr>
      <vt:lpstr>What is JavaScript? </vt:lpstr>
      <vt:lpstr>Functions as Values</vt:lpstr>
      <vt:lpstr>Anonymous Functions</vt:lpstr>
      <vt:lpstr>Objects &amp; Functions as Values</vt:lpstr>
      <vt:lpstr>Document Object Model (DOM)</vt:lpstr>
      <vt:lpstr>JS and the DOM</vt:lpstr>
      <vt:lpstr>JS Validation</vt:lpstr>
      <vt:lpstr>Let’s do some DOM manipulation examples.</vt:lpstr>
      <vt:lpstr>Ajax and Asynchronous Requests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Section 3</dc:title>
  <dc:creator>Samuel L. Green</dc:creator>
  <cp:lastModifiedBy>Samuel Green</cp:lastModifiedBy>
  <cp:revision>51</cp:revision>
  <dcterms:created xsi:type="dcterms:W3CDTF">2014-10-04T21:35:56Z</dcterms:created>
  <dcterms:modified xsi:type="dcterms:W3CDTF">2015-11-09T19:32:45Z</dcterms:modified>
</cp:coreProperties>
</file>