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4" r:id="rId19"/>
    <p:sldId id="272"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8CA5EA-2E71-7F48-9248-39BE0C949471}" type="datetimeFigureOut">
              <a:rPr lang="en-US" smtClean="0"/>
              <a:t>9/21/15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454815-754D-954C-8818-4D30352A72A2}" type="slidenum">
              <a:rPr lang="en-US" smtClean="0"/>
              <a:t>‹#›</a:t>
            </a:fld>
            <a:endParaRPr lang="en-US"/>
          </a:p>
        </p:txBody>
      </p:sp>
    </p:spTree>
    <p:extLst>
      <p:ext uri="{BB962C8B-B14F-4D97-AF65-F5344CB8AC3E}">
        <p14:creationId xmlns:p14="http://schemas.microsoft.com/office/powerpoint/2010/main" val="7119046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Meeting in the middle: </a:t>
            </a:r>
          </a:p>
          <a:p>
            <a:r>
              <a:rPr lang="en-US" dirty="0" smtClean="0"/>
              <a:t>	tell me when you’re confused, tell me if you’re having trouble.</a:t>
            </a:r>
            <a:r>
              <a:rPr lang="en-US" baseline="0" dirty="0" smtClean="0"/>
              <a:t> I’ll do my best to do what I can.</a:t>
            </a:r>
          </a:p>
          <a:p>
            <a:r>
              <a:rPr lang="en-US" baseline="0" dirty="0" smtClean="0"/>
              <a:t>	-- make use of all of the available resources: read the specs, watch the videos, use all of the things that are available: and then come to me!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454815-754D-954C-8818-4D30352A72A2}" type="slidenum">
              <a:rPr lang="en-US" smtClean="0"/>
              <a:t>4</a:t>
            </a:fld>
            <a:endParaRPr lang="en-US"/>
          </a:p>
        </p:txBody>
      </p:sp>
    </p:spTree>
    <p:extLst>
      <p:ext uri="{BB962C8B-B14F-4D97-AF65-F5344CB8AC3E}">
        <p14:creationId xmlns:p14="http://schemas.microsoft.com/office/powerpoint/2010/main" val="298948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a:t>
            </a:r>
            <a:r>
              <a:rPr lang="en-US" baseline="0" dirty="0" smtClean="0"/>
              <a:t> 13</a:t>
            </a:r>
          </a:p>
          <a:p>
            <a:endParaRPr lang="en-US" dirty="0"/>
          </a:p>
        </p:txBody>
      </p:sp>
      <p:sp>
        <p:nvSpPr>
          <p:cNvPr id="4" name="Slide Number Placeholder 3"/>
          <p:cNvSpPr>
            <a:spLocks noGrp="1"/>
          </p:cNvSpPr>
          <p:nvPr>
            <p:ph type="sldNum" sz="quarter" idx="10"/>
          </p:nvPr>
        </p:nvSpPr>
        <p:spPr/>
        <p:txBody>
          <a:bodyPr/>
          <a:lstStyle/>
          <a:p>
            <a:fld id="{16454815-754D-954C-8818-4D30352A72A2}" type="slidenum">
              <a:rPr lang="en-US" smtClean="0"/>
              <a:t>6</a:t>
            </a:fld>
            <a:endParaRPr lang="en-US"/>
          </a:p>
        </p:txBody>
      </p:sp>
    </p:spTree>
    <p:extLst>
      <p:ext uri="{BB962C8B-B14F-4D97-AF65-F5344CB8AC3E}">
        <p14:creationId xmlns:p14="http://schemas.microsoft.com/office/powerpoint/2010/main" val="215921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a:t>
            </a:r>
            <a:r>
              <a:rPr lang="en-US" baseline="0" dirty="0" smtClean="0"/>
              <a:t> arrays as a way to store a “block” of data of the same type. Arrays have a certain number of “slots” that the computer gives us depending on how many we ask for. Just like variables, arrays are typed.</a:t>
            </a:r>
            <a:endParaRPr lang="en-US" dirty="0"/>
          </a:p>
        </p:txBody>
      </p:sp>
      <p:sp>
        <p:nvSpPr>
          <p:cNvPr id="4" name="Slide Number Placeholder 3"/>
          <p:cNvSpPr>
            <a:spLocks noGrp="1"/>
          </p:cNvSpPr>
          <p:nvPr>
            <p:ph type="sldNum" sz="quarter" idx="10"/>
          </p:nvPr>
        </p:nvSpPr>
        <p:spPr/>
        <p:txBody>
          <a:bodyPr/>
          <a:lstStyle/>
          <a:p>
            <a:fld id="{16454815-754D-954C-8818-4D30352A72A2}" type="slidenum">
              <a:rPr lang="en-US" smtClean="0"/>
              <a:t>7</a:t>
            </a:fld>
            <a:endParaRPr lang="en-US"/>
          </a:p>
        </p:txBody>
      </p:sp>
    </p:spTree>
    <p:extLst>
      <p:ext uri="{BB962C8B-B14F-4D97-AF65-F5344CB8AC3E}">
        <p14:creationId xmlns:p14="http://schemas.microsoft.com/office/powerpoint/2010/main" val="2594165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454815-754D-954C-8818-4D30352A72A2}" type="slidenum">
              <a:rPr lang="en-US" smtClean="0"/>
              <a:t>11</a:t>
            </a:fld>
            <a:endParaRPr lang="en-US"/>
          </a:p>
        </p:txBody>
      </p:sp>
    </p:spTree>
    <p:extLst>
      <p:ext uri="{BB962C8B-B14F-4D97-AF65-F5344CB8AC3E}">
        <p14:creationId xmlns:p14="http://schemas.microsoft.com/office/powerpoint/2010/main" val="2271424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a:t>
            </a:r>
            <a:r>
              <a:rPr lang="en-US" dirty="0" err="1" smtClean="0"/>
              <a:t>scope.c</a:t>
            </a:r>
            <a:r>
              <a:rPr lang="en-US" baseline="0" dirty="0" smtClean="0"/>
              <a:t> in the IDE.</a:t>
            </a:r>
          </a:p>
          <a:p>
            <a:endParaRPr lang="en-US" dirty="0"/>
          </a:p>
        </p:txBody>
      </p:sp>
      <p:sp>
        <p:nvSpPr>
          <p:cNvPr id="4" name="Slide Number Placeholder 3"/>
          <p:cNvSpPr>
            <a:spLocks noGrp="1"/>
          </p:cNvSpPr>
          <p:nvPr>
            <p:ph type="sldNum" sz="quarter" idx="10"/>
          </p:nvPr>
        </p:nvSpPr>
        <p:spPr/>
        <p:txBody>
          <a:bodyPr/>
          <a:lstStyle/>
          <a:p>
            <a:fld id="{16454815-754D-954C-8818-4D30352A72A2}" type="slidenum">
              <a:rPr lang="en-US" smtClean="0"/>
              <a:t>13</a:t>
            </a:fld>
            <a:endParaRPr lang="en-US"/>
          </a:p>
        </p:txBody>
      </p:sp>
    </p:spTree>
    <p:extLst>
      <p:ext uri="{BB962C8B-B14F-4D97-AF65-F5344CB8AC3E}">
        <p14:creationId xmlns:p14="http://schemas.microsoft.com/office/powerpoint/2010/main" val="1677834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9/21/15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9/21/15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9/21/15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9/21/15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muelgreen@college.harvar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CS50 Section 2</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21 September 2015</a:t>
            </a:r>
          </a:p>
          <a:p>
            <a:r>
              <a:rPr lang="en-US" dirty="0" smtClean="0"/>
              <a:t>Sam Green ’17</a:t>
            </a:r>
          </a:p>
          <a:p>
            <a:r>
              <a:rPr lang="en-US" dirty="0" smtClean="0">
                <a:hlinkClick r:id="rId2"/>
              </a:rPr>
              <a:t>samuelgreen@college.harvard.edu</a:t>
            </a:r>
            <a:endParaRPr lang="en-US" dirty="0" smtClean="0"/>
          </a:p>
          <a:p>
            <a:r>
              <a:rPr lang="en-US" dirty="0" smtClean="0"/>
              <a:t>(646) 457 - 2340</a:t>
            </a:r>
            <a:endParaRPr lang="en-US" dirty="0"/>
          </a:p>
        </p:txBody>
      </p:sp>
    </p:spTree>
    <p:extLst>
      <p:ext uri="{BB962C8B-B14F-4D97-AF65-F5344CB8AC3E}">
        <p14:creationId xmlns:p14="http://schemas.microsoft.com/office/powerpoint/2010/main" val="31951364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Arrays (1)</a:t>
            </a:r>
            <a:endParaRPr lang="en-US" dirty="0"/>
          </a:p>
        </p:txBody>
      </p:sp>
      <p:sp>
        <p:nvSpPr>
          <p:cNvPr id="3" name="Content Placeholder 2"/>
          <p:cNvSpPr>
            <a:spLocks noGrp="1"/>
          </p:cNvSpPr>
          <p:nvPr>
            <p:ph idx="1"/>
          </p:nvPr>
        </p:nvSpPr>
        <p:spPr/>
        <p:txBody>
          <a:bodyPr anchor="ctr"/>
          <a:lstStyle/>
          <a:p>
            <a:pPr marL="0" indent="0" algn="ctr">
              <a:buNone/>
            </a:pPr>
            <a:r>
              <a:rPr lang="en-US" dirty="0" smtClean="0"/>
              <a:t>Write a program that creates an array of strings, and then prints out the array’s members each on its own line.</a:t>
            </a:r>
            <a:endParaRPr lang="en-US" dirty="0"/>
          </a:p>
        </p:txBody>
      </p:sp>
    </p:spTree>
    <p:extLst>
      <p:ext uri="{BB962C8B-B14F-4D97-AF65-F5344CB8AC3E}">
        <p14:creationId xmlns:p14="http://schemas.microsoft.com/office/powerpoint/2010/main" val="1407164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Arrays (2)</a:t>
            </a:r>
            <a:endParaRPr lang="en-US" dirty="0"/>
          </a:p>
        </p:txBody>
      </p:sp>
      <p:sp>
        <p:nvSpPr>
          <p:cNvPr id="3" name="Content Placeholder 2"/>
          <p:cNvSpPr>
            <a:spLocks noGrp="1"/>
          </p:cNvSpPr>
          <p:nvPr>
            <p:ph idx="1"/>
          </p:nvPr>
        </p:nvSpPr>
        <p:spPr/>
        <p:txBody>
          <a:bodyPr anchor="ctr"/>
          <a:lstStyle/>
          <a:p>
            <a:pPr marL="0" indent="0" algn="ctr">
              <a:buNone/>
            </a:pPr>
            <a:r>
              <a:rPr lang="en-US" dirty="0" smtClean="0"/>
              <a:t>a) Write a program that creates an </a:t>
            </a:r>
            <a:r>
              <a:rPr lang="en-US" dirty="0" err="1" smtClean="0"/>
              <a:t>int</a:t>
            </a:r>
            <a:r>
              <a:rPr lang="en-US" dirty="0" smtClean="0"/>
              <a:t> array of size 10, fills it with the numbers 10-19, and then prints these out.</a:t>
            </a:r>
          </a:p>
          <a:p>
            <a:pPr marL="0" indent="0" algn="ctr">
              <a:buNone/>
            </a:pPr>
            <a:endParaRPr lang="en-US" dirty="0"/>
          </a:p>
          <a:p>
            <a:pPr marL="0" indent="0" algn="ctr">
              <a:buNone/>
            </a:pPr>
            <a:r>
              <a:rPr lang="en-US" dirty="0" smtClean="0"/>
              <a:t>b) Now change it to a string and print out each character! </a:t>
            </a:r>
            <a:endParaRPr lang="en-US" dirty="0"/>
          </a:p>
        </p:txBody>
      </p:sp>
    </p:spTree>
    <p:extLst>
      <p:ext uri="{BB962C8B-B14F-4D97-AF65-F5344CB8AC3E}">
        <p14:creationId xmlns:p14="http://schemas.microsoft.com/office/powerpoint/2010/main" val="389279038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chor="ctr"/>
          <a:lstStyle/>
          <a:p>
            <a:pPr marL="514350" indent="-514350" algn="ctr">
              <a:buAutoNum type="arabicParenBoth"/>
            </a:pPr>
            <a:r>
              <a:rPr lang="en-US" dirty="0" smtClean="0"/>
              <a:t>Take Something In</a:t>
            </a:r>
          </a:p>
          <a:p>
            <a:pPr marL="514350" indent="-514350" algn="ctr">
              <a:buAutoNum type="arabicParenBoth"/>
            </a:pPr>
            <a:r>
              <a:rPr lang="en-US" dirty="0" smtClean="0"/>
              <a:t> Do Something</a:t>
            </a:r>
          </a:p>
          <a:p>
            <a:pPr marL="514350" indent="-514350" algn="ctr">
              <a:buAutoNum type="arabicParenBoth"/>
            </a:pPr>
            <a:r>
              <a:rPr lang="en-US" dirty="0" smtClean="0"/>
              <a:t>Spit out an answer aka “return a value”</a:t>
            </a:r>
          </a:p>
          <a:p>
            <a:pPr marL="514350" indent="-514350" algn="ctr">
              <a:buAutoNum type="arabicParenBoth"/>
            </a:pPr>
            <a:endParaRPr lang="en-US" dirty="0"/>
          </a:p>
          <a:p>
            <a:pPr marL="0" indent="0" algn="ctr">
              <a:buNone/>
            </a:pPr>
            <a:r>
              <a:rPr lang="en-US" dirty="0" smtClean="0"/>
              <a:t>Why functions?</a:t>
            </a:r>
            <a:endParaRPr lang="en-US" dirty="0"/>
          </a:p>
        </p:txBody>
      </p:sp>
    </p:spTree>
    <p:extLst>
      <p:ext uri="{BB962C8B-B14F-4D97-AF65-F5344CB8AC3E}">
        <p14:creationId xmlns:p14="http://schemas.microsoft.com/office/powerpoint/2010/main" val="39762990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(2)</a:t>
            </a:r>
            <a:endParaRPr lang="en-US" dirty="0"/>
          </a:p>
        </p:txBody>
      </p:sp>
      <p:sp>
        <p:nvSpPr>
          <p:cNvPr id="3" name="Content Placeholder 2"/>
          <p:cNvSpPr>
            <a:spLocks noGrp="1"/>
          </p:cNvSpPr>
          <p:nvPr>
            <p:ph idx="1"/>
          </p:nvPr>
        </p:nvSpPr>
        <p:spPr/>
        <p:txBody>
          <a:bodyPr anchor="ctr"/>
          <a:lstStyle/>
          <a:p>
            <a:pPr marL="0" indent="0" algn="ctr">
              <a:buNone/>
            </a:pPr>
            <a:r>
              <a:rPr lang="en-US" dirty="0" smtClean="0"/>
              <a:t>Important things to know:</a:t>
            </a:r>
          </a:p>
          <a:p>
            <a:pPr marL="0" indent="0" algn="ctr">
              <a:buNone/>
            </a:pPr>
            <a:r>
              <a:rPr lang="en-US" dirty="0" smtClean="0"/>
              <a:t>Return types</a:t>
            </a:r>
          </a:p>
          <a:p>
            <a:pPr marL="0" indent="0" algn="ctr">
              <a:buNone/>
            </a:pPr>
            <a:r>
              <a:rPr lang="en-US" dirty="0" smtClean="0"/>
              <a:t>Name of functions</a:t>
            </a:r>
          </a:p>
          <a:p>
            <a:pPr marL="0" indent="0" algn="ctr">
              <a:buNone/>
            </a:pPr>
            <a:r>
              <a:rPr lang="en-US" dirty="0" smtClean="0"/>
              <a:t>Parameter types</a:t>
            </a:r>
          </a:p>
          <a:p>
            <a:pPr marL="0" indent="0" algn="ctr">
              <a:buNone/>
            </a:pPr>
            <a:r>
              <a:rPr lang="en-US" dirty="0" smtClean="0"/>
              <a:t>Prototypes</a:t>
            </a:r>
          </a:p>
          <a:p>
            <a:pPr marL="0" indent="0" algn="ctr">
              <a:buNone/>
            </a:pPr>
            <a:r>
              <a:rPr lang="en-US" dirty="0" smtClean="0"/>
              <a:t>Scope</a:t>
            </a:r>
            <a:endParaRPr lang="en-US" dirty="0"/>
          </a:p>
        </p:txBody>
      </p:sp>
    </p:spTree>
    <p:extLst>
      <p:ext uri="{BB962C8B-B14F-4D97-AF65-F5344CB8AC3E}">
        <p14:creationId xmlns:p14="http://schemas.microsoft.com/office/powerpoint/2010/main" val="31309775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Functions (1)</a:t>
            </a:r>
            <a:endParaRPr lang="en-US" dirty="0"/>
          </a:p>
        </p:txBody>
      </p:sp>
      <p:sp>
        <p:nvSpPr>
          <p:cNvPr id="3" name="Content Placeholder 2"/>
          <p:cNvSpPr>
            <a:spLocks noGrp="1"/>
          </p:cNvSpPr>
          <p:nvPr>
            <p:ph idx="1"/>
          </p:nvPr>
        </p:nvSpPr>
        <p:spPr/>
        <p:txBody>
          <a:bodyPr anchor="ctr"/>
          <a:lstStyle/>
          <a:p>
            <a:pPr marL="0" indent="0" algn="ctr">
              <a:buNone/>
            </a:pPr>
            <a:r>
              <a:rPr lang="en-US" dirty="0" smtClean="0"/>
              <a:t>Write a function that takes in a string “name” from the user and prints out “Hi &lt;name&gt;, this is my first function.”</a:t>
            </a:r>
            <a:endParaRPr lang="en-US" dirty="0"/>
          </a:p>
        </p:txBody>
      </p:sp>
    </p:spTree>
    <p:extLst>
      <p:ext uri="{BB962C8B-B14F-4D97-AF65-F5344CB8AC3E}">
        <p14:creationId xmlns:p14="http://schemas.microsoft.com/office/powerpoint/2010/main" val="33586846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Functions (2)</a:t>
            </a:r>
            <a:endParaRPr lang="en-US" dirty="0"/>
          </a:p>
        </p:txBody>
      </p:sp>
      <p:sp>
        <p:nvSpPr>
          <p:cNvPr id="3" name="Content Placeholder 2"/>
          <p:cNvSpPr>
            <a:spLocks noGrp="1"/>
          </p:cNvSpPr>
          <p:nvPr>
            <p:ph idx="1"/>
          </p:nvPr>
        </p:nvSpPr>
        <p:spPr/>
        <p:txBody>
          <a:bodyPr anchor="ctr"/>
          <a:lstStyle/>
          <a:p>
            <a:pPr marL="0" indent="0" algn="ctr">
              <a:buNone/>
            </a:pPr>
            <a:r>
              <a:rPr lang="en-US" dirty="0" smtClean="0"/>
              <a:t>Write a program with a function</a:t>
            </a:r>
            <a:endParaRPr lang="en-US" dirty="0"/>
          </a:p>
        </p:txBody>
      </p:sp>
    </p:spTree>
    <p:extLst>
      <p:ext uri="{BB962C8B-B14F-4D97-AF65-F5344CB8AC3E}">
        <p14:creationId xmlns:p14="http://schemas.microsoft.com/office/powerpoint/2010/main" val="123555001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Command-Line Arguments</a:t>
            </a:r>
            <a:endParaRPr lang="en-US" dirty="0"/>
          </a:p>
        </p:txBody>
      </p:sp>
      <p:sp>
        <p:nvSpPr>
          <p:cNvPr id="3" name="Content Placeholder 2"/>
          <p:cNvSpPr>
            <a:spLocks noGrp="1"/>
          </p:cNvSpPr>
          <p:nvPr>
            <p:ph idx="1"/>
          </p:nvPr>
        </p:nvSpPr>
        <p:spPr/>
        <p:txBody>
          <a:bodyPr/>
          <a:lstStyle/>
          <a:p>
            <a:pPr marL="0" indent="0" algn="ctr">
              <a:buNone/>
            </a:pPr>
            <a:r>
              <a:rPr lang="en-US" dirty="0" smtClean="0"/>
              <a:t>Command Line Arguments are passed into the main function of the program when it runs.</a:t>
            </a:r>
          </a:p>
          <a:p>
            <a:pPr marL="0" indent="0" algn="ctr">
              <a:buNone/>
            </a:pPr>
            <a:endParaRPr lang="en-US" dirty="0"/>
          </a:p>
          <a:p>
            <a:pPr marL="0" indent="0" algn="ctr">
              <a:buNone/>
            </a:pPr>
            <a:r>
              <a:rPr lang="en-US" dirty="0" err="1" smtClean="0"/>
              <a:t>int</a:t>
            </a:r>
            <a:r>
              <a:rPr lang="en-US" dirty="0" smtClean="0"/>
              <a:t> main(</a:t>
            </a:r>
            <a:r>
              <a:rPr lang="en-US" dirty="0" err="1" smtClean="0"/>
              <a:t>int</a:t>
            </a:r>
            <a:r>
              <a:rPr lang="en-US" dirty="0" smtClean="0"/>
              <a:t> </a:t>
            </a:r>
            <a:r>
              <a:rPr lang="en-US" dirty="0" err="1" smtClean="0"/>
              <a:t>argc</a:t>
            </a:r>
            <a:r>
              <a:rPr lang="en-US" dirty="0" smtClean="0"/>
              <a:t>, </a:t>
            </a:r>
            <a:r>
              <a:rPr lang="en-US" dirty="0"/>
              <a:t>string </a:t>
            </a:r>
            <a:r>
              <a:rPr lang="en-US" dirty="0" err="1"/>
              <a:t>argv</a:t>
            </a:r>
            <a:r>
              <a:rPr lang="en-US" dirty="0"/>
              <a:t>[]</a:t>
            </a:r>
            <a:r>
              <a:rPr lang="en-US" dirty="0" smtClean="0"/>
              <a:t>)</a:t>
            </a:r>
          </a:p>
          <a:p>
            <a:pPr marL="0" indent="0" algn="ctr">
              <a:buNone/>
            </a:pPr>
            <a:endParaRPr lang="en-US" dirty="0"/>
          </a:p>
          <a:p>
            <a:pPr marL="0" indent="0" algn="ctr">
              <a:buNone/>
            </a:pPr>
            <a:r>
              <a:rPr lang="en-US" dirty="0" smtClean="0"/>
              <a:t>What is </a:t>
            </a:r>
            <a:r>
              <a:rPr lang="en-US" dirty="0" err="1" smtClean="0"/>
              <a:t>argv</a:t>
            </a:r>
            <a:r>
              <a:rPr lang="en-US" dirty="0" smtClean="0"/>
              <a:t>[]?</a:t>
            </a:r>
          </a:p>
          <a:p>
            <a:pPr marL="0" indent="0" algn="ctr">
              <a:buNone/>
            </a:pPr>
            <a:r>
              <a:rPr lang="en-US" dirty="0" smtClean="0"/>
              <a:t>What is </a:t>
            </a:r>
            <a:r>
              <a:rPr lang="en-US" dirty="0" err="1" smtClean="0"/>
              <a:t>argc</a:t>
            </a:r>
            <a:r>
              <a:rPr lang="en-US" dirty="0"/>
              <a:t>?</a:t>
            </a:r>
          </a:p>
        </p:txBody>
      </p:sp>
    </p:spTree>
    <p:extLst>
      <p:ext uri="{BB962C8B-B14F-4D97-AF65-F5344CB8AC3E}">
        <p14:creationId xmlns:p14="http://schemas.microsoft.com/office/powerpoint/2010/main" val="16833215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 command-line arguments</a:t>
            </a:r>
            <a:endParaRPr lang="en-US" dirty="0"/>
          </a:p>
        </p:txBody>
      </p:sp>
      <p:sp>
        <p:nvSpPr>
          <p:cNvPr id="3" name="Content Placeholder 2"/>
          <p:cNvSpPr>
            <a:spLocks noGrp="1"/>
          </p:cNvSpPr>
          <p:nvPr>
            <p:ph idx="1"/>
          </p:nvPr>
        </p:nvSpPr>
        <p:spPr/>
        <p:txBody>
          <a:bodyPr anchor="ctr"/>
          <a:lstStyle/>
          <a:p>
            <a:pPr marL="0" indent="0" algn="ctr">
              <a:buNone/>
            </a:pPr>
            <a:r>
              <a:rPr lang="en-US" dirty="0" smtClean="0"/>
              <a:t>(1) Write a program that prints out the program’s name.</a:t>
            </a:r>
            <a:endParaRPr lang="en-US" dirty="0"/>
          </a:p>
          <a:p>
            <a:pPr marL="0" indent="0" algn="ctr">
              <a:buNone/>
            </a:pPr>
            <a:r>
              <a:rPr lang="en-US" dirty="0" smtClean="0"/>
              <a:t>(2) Write a program that prints out the first character of every command line argument passed to it. </a:t>
            </a:r>
            <a:endParaRPr lang="en-US" dirty="0"/>
          </a:p>
        </p:txBody>
      </p:sp>
    </p:spTree>
    <p:extLst>
      <p:ext uri="{BB962C8B-B14F-4D97-AF65-F5344CB8AC3E}">
        <p14:creationId xmlns:p14="http://schemas.microsoft.com/office/powerpoint/2010/main" val="42911496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Synthesis</a:t>
            </a:r>
            <a:endParaRPr lang="en-US" dirty="0"/>
          </a:p>
        </p:txBody>
      </p:sp>
      <p:sp>
        <p:nvSpPr>
          <p:cNvPr id="3" name="Content Placeholder 2"/>
          <p:cNvSpPr>
            <a:spLocks noGrp="1"/>
          </p:cNvSpPr>
          <p:nvPr>
            <p:ph idx="1"/>
          </p:nvPr>
        </p:nvSpPr>
        <p:spPr/>
        <p:txBody>
          <a:bodyPr anchor="ctr"/>
          <a:lstStyle/>
          <a:p>
            <a:pPr marL="0" indent="0" algn="ctr">
              <a:buNone/>
            </a:pPr>
            <a:r>
              <a:rPr lang="en-US" dirty="0" smtClean="0"/>
              <a:t>Write a program that calls 1 function if the command line argument “one” is passed in, calls another function if the command line argument “two” is passed in, and does nothing otherwise. The functions can do whatever you want! </a:t>
            </a:r>
            <a:endParaRPr lang="en-US" dirty="0"/>
          </a:p>
        </p:txBody>
      </p:sp>
    </p:spTree>
    <p:extLst>
      <p:ext uri="{BB962C8B-B14F-4D97-AF65-F5344CB8AC3E}">
        <p14:creationId xmlns:p14="http://schemas.microsoft.com/office/powerpoint/2010/main" val="217726727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Today</a:t>
            </a:r>
            <a:endParaRPr lang="en-US" dirty="0"/>
          </a:p>
        </p:txBody>
      </p:sp>
      <p:sp>
        <p:nvSpPr>
          <p:cNvPr id="3" name="Content Placeholder 2"/>
          <p:cNvSpPr>
            <a:spLocks noGrp="1"/>
          </p:cNvSpPr>
          <p:nvPr>
            <p:ph idx="1"/>
          </p:nvPr>
        </p:nvSpPr>
        <p:spPr/>
        <p:txBody>
          <a:bodyPr/>
          <a:lstStyle/>
          <a:p>
            <a:r>
              <a:rPr lang="en-US" dirty="0" smtClean="0"/>
              <a:t>Arrays</a:t>
            </a:r>
          </a:p>
          <a:p>
            <a:r>
              <a:rPr lang="en-US" dirty="0" smtClean="0"/>
              <a:t>Functions</a:t>
            </a:r>
          </a:p>
          <a:p>
            <a:r>
              <a:rPr lang="en-US" dirty="0" smtClean="0"/>
              <a:t>Command-line Arguments</a:t>
            </a:r>
          </a:p>
          <a:p>
            <a:r>
              <a:rPr lang="en-US" dirty="0" smtClean="0"/>
              <a:t>Questions?</a:t>
            </a:r>
            <a:endParaRPr lang="en-US" dirty="0"/>
          </a:p>
        </p:txBody>
      </p:sp>
    </p:spTree>
    <p:extLst>
      <p:ext uri="{BB962C8B-B14F-4D97-AF65-F5344CB8AC3E}">
        <p14:creationId xmlns:p14="http://schemas.microsoft.com/office/powerpoint/2010/main" val="198282576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0" indent="0" algn="ctr">
              <a:buNone/>
            </a:pPr>
            <a:r>
              <a:rPr lang="en-US" dirty="0" smtClean="0"/>
              <a:t>Intros</a:t>
            </a:r>
          </a:p>
          <a:p>
            <a:pPr marL="0" indent="0" algn="ctr">
              <a:buNone/>
            </a:pPr>
            <a:r>
              <a:rPr lang="en-US" dirty="0" smtClean="0"/>
              <a:t>Norms and Expectations</a:t>
            </a:r>
          </a:p>
          <a:p>
            <a:pPr marL="0" indent="0" algn="ctr">
              <a:buNone/>
            </a:pPr>
            <a:r>
              <a:rPr lang="en-US" dirty="0" smtClean="0"/>
              <a:t>Arrays</a:t>
            </a:r>
          </a:p>
          <a:p>
            <a:pPr marL="0" indent="0" algn="ctr">
              <a:buNone/>
            </a:pPr>
            <a:r>
              <a:rPr lang="en-US" dirty="0" smtClean="0"/>
              <a:t>Functions</a:t>
            </a:r>
          </a:p>
          <a:p>
            <a:pPr marL="0" indent="0" algn="ctr">
              <a:buNone/>
            </a:pPr>
            <a:r>
              <a:rPr lang="en-US" dirty="0" smtClean="0"/>
              <a:t>Command-Line Arguments</a:t>
            </a:r>
          </a:p>
          <a:p>
            <a:pPr marL="0" indent="0" algn="ctr">
              <a:buNone/>
            </a:pPr>
            <a:r>
              <a:rPr lang="en-US" dirty="0" smtClean="0"/>
              <a:t>Problem Set Review</a:t>
            </a:r>
          </a:p>
        </p:txBody>
      </p:sp>
    </p:spTree>
    <p:extLst>
      <p:ext uri="{BB962C8B-B14F-4D97-AF65-F5344CB8AC3E}">
        <p14:creationId xmlns:p14="http://schemas.microsoft.com/office/powerpoint/2010/main" val="202674888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PSet</a:t>
            </a:r>
            <a:r>
              <a:rPr lang="en-US" dirty="0" smtClean="0"/>
              <a:t> Review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Initials</a:t>
            </a:r>
          </a:p>
          <a:p>
            <a:r>
              <a:rPr lang="en-US" dirty="0" smtClean="0"/>
              <a:t>Caesar</a:t>
            </a:r>
          </a:p>
          <a:p>
            <a:pPr lvl="1"/>
            <a:r>
              <a:rPr lang="en-US" dirty="0" err="1" smtClean="0"/>
              <a:t>atoi</a:t>
            </a:r>
            <a:r>
              <a:rPr lang="en-US" dirty="0" smtClean="0"/>
              <a:t> function</a:t>
            </a:r>
          </a:p>
          <a:p>
            <a:pPr lvl="1"/>
            <a:r>
              <a:rPr lang="en-US" dirty="0" smtClean="0"/>
              <a:t>Tips: start by writing a program that rotates each letter by one, and then change it to the full cipher. </a:t>
            </a:r>
          </a:p>
          <a:p>
            <a:r>
              <a:rPr lang="en-US" dirty="0" err="1" smtClean="0"/>
              <a:t>Vigenere</a:t>
            </a:r>
            <a:r>
              <a:rPr lang="en-US" dirty="0" smtClean="0"/>
              <a:t>’</a:t>
            </a:r>
          </a:p>
          <a:p>
            <a:pPr lvl="1"/>
            <a:r>
              <a:rPr lang="en-US" dirty="0" smtClean="0"/>
              <a:t>Start with your Caesar program and notice the similarities. </a:t>
            </a:r>
          </a:p>
          <a:p>
            <a:r>
              <a:rPr lang="en-US" dirty="0" smtClean="0"/>
              <a:t>Every week has the same hint: tackle the problem sets in small steps!</a:t>
            </a:r>
          </a:p>
        </p:txBody>
      </p:sp>
    </p:spTree>
    <p:extLst>
      <p:ext uri="{BB962C8B-B14F-4D97-AF65-F5344CB8AC3E}">
        <p14:creationId xmlns:p14="http://schemas.microsoft.com/office/powerpoint/2010/main" val="40629009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pic>
        <p:nvPicPr>
          <p:cNvPr id="7" name="Content Placeholder 6" descr="11894406_10102347462308511_8003985256602797938_o.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8231" t="12874" r="31055"/>
          <a:stretch/>
        </p:blipFill>
        <p:spPr/>
      </p:pic>
      <p:sp>
        <p:nvSpPr>
          <p:cNvPr id="6" name="Text Placeholder 5"/>
          <p:cNvSpPr>
            <a:spLocks noGrp="1"/>
          </p:cNvSpPr>
          <p:nvPr>
            <p:ph type="body" sz="half" idx="2"/>
          </p:nvPr>
        </p:nvSpPr>
        <p:spPr/>
        <p:txBody>
          <a:bodyPr/>
          <a:lstStyle/>
          <a:p>
            <a:pPr marL="285750" indent="-285750">
              <a:buFont typeface="Arial"/>
              <a:buChar char="•"/>
            </a:pPr>
            <a:r>
              <a:rPr lang="en-US" dirty="0" smtClean="0"/>
              <a:t>Sam Green</a:t>
            </a:r>
          </a:p>
          <a:p>
            <a:pPr marL="285750" indent="-285750">
              <a:buFont typeface="Arial"/>
              <a:buChar char="•"/>
            </a:pPr>
            <a:r>
              <a:rPr lang="en-US" dirty="0" smtClean="0"/>
              <a:t>Junior (2017)</a:t>
            </a:r>
          </a:p>
          <a:p>
            <a:pPr marL="285750" indent="-285750">
              <a:buFont typeface="Arial"/>
              <a:buChar char="•"/>
            </a:pPr>
            <a:r>
              <a:rPr lang="en-US" dirty="0" smtClean="0"/>
              <a:t>Cabot House (quad life!)</a:t>
            </a:r>
          </a:p>
          <a:p>
            <a:pPr marL="285750" indent="-285750">
              <a:buFont typeface="Arial"/>
              <a:buChar char="•"/>
            </a:pPr>
            <a:r>
              <a:rPr lang="en-US" dirty="0" smtClean="0"/>
              <a:t>Computer Science &amp; Statistics joint concentrator.</a:t>
            </a:r>
          </a:p>
          <a:p>
            <a:pPr marL="285750" indent="-285750">
              <a:buFont typeface="Arial"/>
              <a:buChar char="•"/>
            </a:pPr>
            <a:r>
              <a:rPr lang="en-US" dirty="0" smtClean="0"/>
              <a:t>Returning TF to CS50</a:t>
            </a:r>
          </a:p>
          <a:p>
            <a:pPr marL="285750" indent="-285750">
              <a:buFont typeface="Arial"/>
              <a:buChar char="•"/>
            </a:pPr>
            <a:r>
              <a:rPr lang="en-US" dirty="0" smtClean="0"/>
              <a:t>Former member of the heavyweight crew team, now enjoying a life of freedom. </a:t>
            </a:r>
          </a:p>
          <a:p>
            <a:pPr marL="285750" indent="-285750">
              <a:buFont typeface="Arial"/>
              <a:buChar char="•"/>
            </a:pPr>
            <a:endParaRPr lang="en-US" dirty="0" smtClean="0"/>
          </a:p>
        </p:txBody>
      </p:sp>
    </p:spTree>
    <p:extLst>
      <p:ext uri="{BB962C8B-B14F-4D97-AF65-F5344CB8AC3E}">
        <p14:creationId xmlns:p14="http://schemas.microsoft.com/office/powerpoint/2010/main" val="33718008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Norms &amp; Expectations</a:t>
            </a:r>
            <a:endParaRPr lang="en-US" dirty="0"/>
          </a:p>
        </p:txBody>
      </p:sp>
      <p:sp>
        <p:nvSpPr>
          <p:cNvPr id="9" name="Text Placeholder 8"/>
          <p:cNvSpPr>
            <a:spLocks noGrp="1"/>
          </p:cNvSpPr>
          <p:nvPr>
            <p:ph type="body" idx="1"/>
          </p:nvPr>
        </p:nvSpPr>
        <p:spPr/>
        <p:txBody>
          <a:bodyPr/>
          <a:lstStyle/>
          <a:p>
            <a:r>
              <a:rPr lang="en-US" dirty="0" smtClean="0"/>
              <a:t>From me:</a:t>
            </a:r>
            <a:endParaRPr lang="en-US" dirty="0"/>
          </a:p>
        </p:txBody>
      </p:sp>
      <p:sp>
        <p:nvSpPr>
          <p:cNvPr id="10" name="Content Placeholder 9"/>
          <p:cNvSpPr>
            <a:spLocks noGrp="1"/>
          </p:cNvSpPr>
          <p:nvPr>
            <p:ph sz="half" idx="2"/>
          </p:nvPr>
        </p:nvSpPr>
        <p:spPr/>
        <p:txBody>
          <a:bodyPr/>
          <a:lstStyle/>
          <a:p>
            <a:r>
              <a:rPr lang="en-US" dirty="0" smtClean="0"/>
              <a:t>Support</a:t>
            </a:r>
          </a:p>
          <a:p>
            <a:r>
              <a:rPr lang="en-US" dirty="0" smtClean="0"/>
              <a:t>Availability</a:t>
            </a:r>
          </a:p>
          <a:p>
            <a:r>
              <a:rPr lang="en-US" dirty="0" smtClean="0"/>
              <a:t>High expectations</a:t>
            </a:r>
          </a:p>
          <a:p>
            <a:r>
              <a:rPr lang="en-US" dirty="0" smtClean="0"/>
              <a:t>Clear feedback</a:t>
            </a:r>
          </a:p>
          <a:p>
            <a:pPr marL="0" indent="0">
              <a:buNone/>
            </a:pPr>
            <a:endParaRPr lang="en-US" dirty="0"/>
          </a:p>
        </p:txBody>
      </p:sp>
      <p:sp>
        <p:nvSpPr>
          <p:cNvPr id="11" name="Text Placeholder 10"/>
          <p:cNvSpPr>
            <a:spLocks noGrp="1"/>
          </p:cNvSpPr>
          <p:nvPr>
            <p:ph type="body" sz="quarter" idx="3"/>
          </p:nvPr>
        </p:nvSpPr>
        <p:spPr/>
        <p:txBody>
          <a:bodyPr/>
          <a:lstStyle/>
          <a:p>
            <a:r>
              <a:rPr lang="en-US" dirty="0" smtClean="0"/>
              <a:t>From you:</a:t>
            </a:r>
            <a:endParaRPr lang="en-US" dirty="0"/>
          </a:p>
        </p:txBody>
      </p:sp>
      <p:sp>
        <p:nvSpPr>
          <p:cNvPr id="12" name="Content Placeholder 11"/>
          <p:cNvSpPr>
            <a:spLocks noGrp="1"/>
          </p:cNvSpPr>
          <p:nvPr>
            <p:ph sz="quarter" idx="4"/>
          </p:nvPr>
        </p:nvSpPr>
        <p:spPr/>
        <p:txBody>
          <a:bodyPr/>
          <a:lstStyle/>
          <a:p>
            <a:r>
              <a:rPr lang="en-US" dirty="0" smtClean="0"/>
              <a:t>Meeting in the middle</a:t>
            </a:r>
          </a:p>
          <a:p>
            <a:r>
              <a:rPr lang="en-US" dirty="0" smtClean="0"/>
              <a:t>Reading the </a:t>
            </a:r>
            <a:r>
              <a:rPr lang="en-US" dirty="0" err="1" smtClean="0"/>
              <a:t>pset</a:t>
            </a:r>
            <a:r>
              <a:rPr lang="en-US" dirty="0" smtClean="0"/>
              <a:t> spec before section</a:t>
            </a:r>
          </a:p>
          <a:p>
            <a:r>
              <a:rPr lang="en-US" dirty="0" smtClean="0"/>
              <a:t>Reading comments on your problem sets! </a:t>
            </a:r>
          </a:p>
          <a:p>
            <a:r>
              <a:rPr lang="en-US" dirty="0" smtClean="0"/>
              <a:t>Participate </a:t>
            </a:r>
            <a:r>
              <a:rPr lang="en-US" dirty="0" smtClean="0">
                <a:sym typeface="Wingdings"/>
              </a:rPr>
              <a:t> </a:t>
            </a:r>
            <a:endParaRPr lang="en-US" dirty="0" smtClean="0"/>
          </a:p>
        </p:txBody>
      </p:sp>
    </p:spTree>
    <p:extLst>
      <p:ext uri="{BB962C8B-B14F-4D97-AF65-F5344CB8AC3E}">
        <p14:creationId xmlns:p14="http://schemas.microsoft.com/office/powerpoint/2010/main" val="23146047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Warmup</a:t>
            </a:r>
            <a:r>
              <a:rPr lang="en-US" dirty="0" smtClean="0"/>
              <a:t> (1)</a:t>
            </a:r>
            <a:endParaRPr lang="en-US" dirty="0"/>
          </a:p>
        </p:txBody>
      </p:sp>
      <p:sp>
        <p:nvSpPr>
          <p:cNvPr id="7" name="Content Placeholder 6"/>
          <p:cNvSpPr>
            <a:spLocks noGrp="1"/>
          </p:cNvSpPr>
          <p:nvPr>
            <p:ph idx="1"/>
          </p:nvPr>
        </p:nvSpPr>
        <p:spPr/>
        <p:txBody>
          <a:bodyPr anchor="ctr"/>
          <a:lstStyle/>
          <a:p>
            <a:pPr marL="0" indent="0" algn="ctr">
              <a:buNone/>
            </a:pPr>
            <a:r>
              <a:rPr lang="en-US" dirty="0" smtClean="0"/>
              <a:t>Write a program to print “SLG” on 10 times.</a:t>
            </a:r>
            <a:endParaRPr lang="en-US" dirty="0"/>
          </a:p>
        </p:txBody>
      </p:sp>
    </p:spTree>
    <p:extLst>
      <p:ext uri="{BB962C8B-B14F-4D97-AF65-F5344CB8AC3E}">
        <p14:creationId xmlns:p14="http://schemas.microsoft.com/office/powerpoint/2010/main" val="13076576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Warmup</a:t>
            </a:r>
            <a:r>
              <a:rPr lang="en-US" dirty="0"/>
              <a:t> </a:t>
            </a:r>
            <a:r>
              <a:rPr lang="en-US" dirty="0" smtClean="0"/>
              <a:t>(2)</a:t>
            </a:r>
            <a:endParaRPr lang="en-US" dirty="0"/>
          </a:p>
        </p:txBody>
      </p:sp>
      <p:sp>
        <p:nvSpPr>
          <p:cNvPr id="3" name="Content Placeholder 2"/>
          <p:cNvSpPr>
            <a:spLocks noGrp="1"/>
          </p:cNvSpPr>
          <p:nvPr>
            <p:ph idx="1"/>
          </p:nvPr>
        </p:nvSpPr>
        <p:spPr/>
        <p:txBody>
          <a:bodyPr anchor="ctr"/>
          <a:lstStyle/>
          <a:p>
            <a:r>
              <a:rPr lang="en-US" dirty="0" smtClean="0"/>
              <a:t>What is a data type?</a:t>
            </a:r>
          </a:p>
          <a:p>
            <a:r>
              <a:rPr lang="en-US" dirty="0" smtClean="0"/>
              <a:t>What is typecasting?</a:t>
            </a:r>
          </a:p>
          <a:p>
            <a:r>
              <a:rPr lang="en-US" dirty="0" smtClean="0"/>
              <a:t>Convert 01101 to decimal (what’s decimal?)</a:t>
            </a:r>
          </a:p>
          <a:p>
            <a:r>
              <a:rPr lang="en-US" dirty="0" smtClean="0"/>
              <a:t>Any other questions? </a:t>
            </a:r>
            <a:endParaRPr lang="en-US" dirty="0"/>
          </a:p>
        </p:txBody>
      </p:sp>
    </p:spTree>
    <p:extLst>
      <p:ext uri="{BB962C8B-B14F-4D97-AF65-F5344CB8AC3E}">
        <p14:creationId xmlns:p14="http://schemas.microsoft.com/office/powerpoint/2010/main" val="35728130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(1)</a:t>
            </a:r>
            <a:endParaRPr lang="en-US" dirty="0"/>
          </a:p>
        </p:txBody>
      </p:sp>
      <p:sp>
        <p:nvSpPr>
          <p:cNvPr id="3" name="Content Placeholder 2"/>
          <p:cNvSpPr>
            <a:spLocks noGrp="1"/>
          </p:cNvSpPr>
          <p:nvPr>
            <p:ph idx="1"/>
          </p:nvPr>
        </p:nvSpPr>
        <p:spPr/>
        <p:txBody>
          <a:bodyPr anchor="ctr"/>
          <a:lstStyle/>
          <a:p>
            <a:pPr marL="0" indent="0" algn="ctr">
              <a:buNone/>
            </a:pPr>
            <a:r>
              <a:rPr lang="en-US" dirty="0" smtClean="0"/>
              <a:t>Structure: &lt;</a:t>
            </a:r>
            <a:r>
              <a:rPr lang="en-US" dirty="0" err="1" smtClean="0"/>
              <a:t>datatype</a:t>
            </a:r>
            <a:r>
              <a:rPr lang="en-US" dirty="0" smtClean="0"/>
              <a:t>&gt; &lt;name[&lt;size&gt;]</a:t>
            </a:r>
          </a:p>
          <a:p>
            <a:pPr marL="0" indent="0" algn="ctr">
              <a:buNone/>
            </a:pPr>
            <a:r>
              <a:rPr lang="en-US" dirty="0" smtClean="0"/>
              <a:t>Examples:</a:t>
            </a:r>
          </a:p>
          <a:p>
            <a:pPr marL="0" indent="0" algn="ctr">
              <a:buNone/>
            </a:pPr>
            <a:r>
              <a:rPr lang="en-US" dirty="0" smtClean="0"/>
              <a:t>char alpha[26]</a:t>
            </a:r>
          </a:p>
          <a:p>
            <a:pPr marL="0" indent="0" algn="ctr">
              <a:buNone/>
            </a:pPr>
            <a:r>
              <a:rPr lang="en-US" dirty="0" err="1" smtClean="0"/>
              <a:t>int</a:t>
            </a:r>
            <a:r>
              <a:rPr lang="en-US" dirty="0" smtClean="0"/>
              <a:t> score[5]</a:t>
            </a:r>
            <a:endParaRPr lang="en-US" dirty="0"/>
          </a:p>
        </p:txBody>
      </p:sp>
    </p:spTree>
    <p:extLst>
      <p:ext uri="{BB962C8B-B14F-4D97-AF65-F5344CB8AC3E}">
        <p14:creationId xmlns:p14="http://schemas.microsoft.com/office/powerpoint/2010/main" val="9656192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(2)</a:t>
            </a:r>
            <a:endParaRPr lang="en-US" dirty="0"/>
          </a:p>
        </p:txBody>
      </p:sp>
      <p:sp>
        <p:nvSpPr>
          <p:cNvPr id="3" name="Content Placeholder 2"/>
          <p:cNvSpPr>
            <a:spLocks noGrp="1"/>
          </p:cNvSpPr>
          <p:nvPr>
            <p:ph idx="1"/>
          </p:nvPr>
        </p:nvSpPr>
        <p:spPr/>
        <p:txBody>
          <a:bodyPr anchor="ctr"/>
          <a:lstStyle/>
          <a:p>
            <a:pPr marL="0" indent="0" algn="ctr">
              <a:buNone/>
            </a:pPr>
            <a:r>
              <a:rPr lang="en-US" dirty="0" smtClean="0"/>
              <a:t>“Initialize” aka set up in two ways:</a:t>
            </a:r>
          </a:p>
          <a:p>
            <a:pPr marL="0" indent="0" algn="ctr">
              <a:buNone/>
            </a:pPr>
            <a:r>
              <a:rPr lang="en-US" dirty="0" err="1" smtClean="0"/>
              <a:t>int</a:t>
            </a:r>
            <a:r>
              <a:rPr lang="en-US" dirty="0" smtClean="0"/>
              <a:t> score[2];</a:t>
            </a:r>
          </a:p>
          <a:p>
            <a:pPr marL="0" indent="0" algn="ctr">
              <a:buNone/>
            </a:pPr>
            <a:r>
              <a:rPr lang="en-US" dirty="0" smtClean="0"/>
              <a:t>score[0] = 0;</a:t>
            </a:r>
          </a:p>
          <a:p>
            <a:pPr marL="0" indent="0" algn="ctr">
              <a:buNone/>
            </a:pPr>
            <a:r>
              <a:rPr lang="en-US" dirty="0" smtClean="0"/>
              <a:t>score[1] = 1;</a:t>
            </a:r>
          </a:p>
          <a:p>
            <a:pPr marL="0" indent="0" algn="ctr">
              <a:buNone/>
            </a:pPr>
            <a:r>
              <a:rPr lang="en-US" dirty="0" smtClean="0"/>
              <a:t>or:</a:t>
            </a:r>
          </a:p>
          <a:p>
            <a:pPr marL="0" indent="0" algn="ctr">
              <a:buNone/>
            </a:pPr>
            <a:r>
              <a:rPr lang="en-US" dirty="0" err="1" smtClean="0"/>
              <a:t>int</a:t>
            </a:r>
            <a:r>
              <a:rPr lang="en-US" dirty="0" smtClean="0"/>
              <a:t> score[] = {1,2,3,4,5};</a:t>
            </a:r>
          </a:p>
        </p:txBody>
      </p:sp>
    </p:spTree>
    <p:extLst>
      <p:ext uri="{BB962C8B-B14F-4D97-AF65-F5344CB8AC3E}">
        <p14:creationId xmlns:p14="http://schemas.microsoft.com/office/powerpoint/2010/main" val="42091605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(3)</a:t>
            </a:r>
            <a:endParaRPr lang="en-US" dirty="0"/>
          </a:p>
        </p:txBody>
      </p:sp>
      <p:sp>
        <p:nvSpPr>
          <p:cNvPr id="3" name="Content Placeholder 2"/>
          <p:cNvSpPr>
            <a:spLocks noGrp="1"/>
          </p:cNvSpPr>
          <p:nvPr>
            <p:ph idx="1"/>
          </p:nvPr>
        </p:nvSpPr>
        <p:spPr>
          <a:xfrm>
            <a:off x="457200" y="1588758"/>
            <a:ext cx="8229600" cy="4525963"/>
          </a:xfrm>
        </p:spPr>
        <p:txBody>
          <a:bodyPr anchor="ctr"/>
          <a:lstStyle/>
          <a:p>
            <a:pPr marL="0" indent="0" algn="ctr">
              <a:buNone/>
            </a:pPr>
            <a:r>
              <a:rPr lang="en-US" dirty="0" smtClean="0"/>
              <a:t>We can “index into” akas access an array using:</a:t>
            </a:r>
          </a:p>
          <a:p>
            <a:pPr marL="0" indent="0" algn="ctr">
              <a:buNone/>
            </a:pPr>
            <a:r>
              <a:rPr lang="en-US" dirty="0" err="1" smtClean="0"/>
              <a:t>int</a:t>
            </a:r>
            <a:r>
              <a:rPr lang="en-US" dirty="0" smtClean="0"/>
              <a:t> score[] = {1,2,3,4,5};</a:t>
            </a:r>
          </a:p>
          <a:p>
            <a:pPr marL="0" indent="0" algn="ctr">
              <a:buNone/>
            </a:pPr>
            <a:r>
              <a:rPr lang="en-US" dirty="0" err="1" smtClean="0"/>
              <a:t>int</a:t>
            </a:r>
            <a:r>
              <a:rPr lang="en-US" dirty="0" smtClean="0"/>
              <a:t> </a:t>
            </a:r>
            <a:r>
              <a:rPr lang="en-US" dirty="0" err="1" smtClean="0"/>
              <a:t>num</a:t>
            </a:r>
            <a:r>
              <a:rPr lang="en-US" dirty="0" smtClean="0"/>
              <a:t> = score[3];</a:t>
            </a:r>
            <a:endParaRPr lang="en-US" dirty="0"/>
          </a:p>
        </p:txBody>
      </p:sp>
    </p:spTree>
    <p:extLst>
      <p:ext uri="{BB962C8B-B14F-4D97-AF65-F5344CB8AC3E}">
        <p14:creationId xmlns:p14="http://schemas.microsoft.com/office/powerpoint/2010/main" val="15465438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1427</TotalTime>
  <Words>686</Words>
  <Application>Microsoft Macintosh PowerPoint</Application>
  <PresentationFormat>On-screen Show (4:3)</PresentationFormat>
  <Paragraphs>112</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 Black </vt:lpstr>
      <vt:lpstr>CS50 Section 2</vt:lpstr>
      <vt:lpstr>Agenda</vt:lpstr>
      <vt:lpstr>Introduction</vt:lpstr>
      <vt:lpstr>Norms &amp; Expectations</vt:lpstr>
      <vt:lpstr>Warmup (1)</vt:lpstr>
      <vt:lpstr>Warmup (2)</vt:lpstr>
      <vt:lpstr>Arrays (1)</vt:lpstr>
      <vt:lpstr>Arrays (2)</vt:lpstr>
      <vt:lpstr>Arrays (3)</vt:lpstr>
      <vt:lpstr>Exercise: Arrays (1)</vt:lpstr>
      <vt:lpstr>Exercise: Arrays (2)</vt:lpstr>
      <vt:lpstr>Functions</vt:lpstr>
      <vt:lpstr>Functions (2)</vt:lpstr>
      <vt:lpstr>Exercise: Functions (1)</vt:lpstr>
      <vt:lpstr>Exercise: Functions (2)</vt:lpstr>
      <vt:lpstr>Command-Line Arguments</vt:lpstr>
      <vt:lpstr>Exercise: command-line arguments</vt:lpstr>
      <vt:lpstr>Exercise: Synthesis</vt:lpstr>
      <vt:lpstr>Review of Today</vt:lpstr>
      <vt:lpstr>PSet Review</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CS50 Section 2</dc:title>
  <dc:creator>Samuel Green</dc:creator>
  <cp:lastModifiedBy>Samuel Green</cp:lastModifiedBy>
  <cp:revision>19</cp:revision>
  <dcterms:created xsi:type="dcterms:W3CDTF">2015-09-20T16:51:56Z</dcterms:created>
  <dcterms:modified xsi:type="dcterms:W3CDTF">2015-09-21T17:26:13Z</dcterms:modified>
</cp:coreProperties>
</file>