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4E30A-173E-0E43-9333-11EE2793737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38AE7-F5D9-F84A-8535-CDC1D36AB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3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38AE7-F5D9-F84A-8535-CDC1D36AB1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Space </a:t>
            </a:r>
            <a:r>
              <a:rPr lang="en-US" dirty="0" err="1" smtClean="0"/>
              <a:t>compexity</a:t>
            </a:r>
            <a:r>
              <a:rPr lang="en-US" baseline="0" dirty="0" smtClean="0"/>
              <a:t> O(n), time complexity O(n^2)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38AE7-F5D9-F84A-8535-CDC1D36AB1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muelgreen@college.harvar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amuelgreen.org/cs50_2015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CS50 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Green ’17</a:t>
            </a:r>
          </a:p>
          <a:p>
            <a:r>
              <a:rPr lang="en-US" dirty="0" smtClean="0">
                <a:hlinkClick r:id="rId2"/>
              </a:rPr>
              <a:t>samuelgreen@college.harvard.edu</a:t>
            </a:r>
            <a:endParaRPr lang="en-US" dirty="0" smtClean="0"/>
          </a:p>
          <a:p>
            <a:r>
              <a:rPr lang="en-US" dirty="0" smtClean="0"/>
              <a:t>(646) 457-2340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4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“Find the smallest and grab 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8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Select an element, figure out where it goes.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8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Divide and Conquer</a:t>
            </a:r>
          </a:p>
          <a:p>
            <a:pPr marL="0" indent="0" algn="ctr">
              <a:buNone/>
            </a:pPr>
            <a:r>
              <a:rPr lang="en-US" dirty="0" smtClean="0"/>
              <a:t>Recursion!</a:t>
            </a:r>
          </a:p>
        </p:txBody>
      </p:sp>
    </p:spTree>
    <p:extLst>
      <p:ext uri="{BB962C8B-B14F-4D97-AF65-F5344CB8AC3E}">
        <p14:creationId xmlns:p14="http://schemas.microsoft.com/office/powerpoint/2010/main" val="148744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pset3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Questions?</a:t>
            </a:r>
          </a:p>
          <a:p>
            <a:pPr marL="0" indent="0" algn="ctr">
              <a:buNone/>
            </a:pPr>
            <a:r>
              <a:rPr lang="en-US" dirty="0" err="1" smtClean="0"/>
              <a:t>Makefiles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study50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5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gdb</a:t>
            </a:r>
            <a:r>
              <a:rPr lang="en-US" dirty="0" smtClean="0"/>
              <a:t> – debugging</a:t>
            </a:r>
          </a:p>
          <a:p>
            <a:pPr marL="0" indent="0" algn="ctr">
              <a:buNone/>
            </a:pPr>
            <a:r>
              <a:rPr lang="en-US" dirty="0" smtClean="0"/>
              <a:t>Asymptotic notation</a:t>
            </a:r>
          </a:p>
          <a:p>
            <a:pPr marL="0" indent="0" algn="ctr">
              <a:buNone/>
            </a:pPr>
            <a:r>
              <a:rPr lang="en-US" dirty="0" smtClean="0"/>
              <a:t>Binary search</a:t>
            </a:r>
          </a:p>
          <a:p>
            <a:pPr marL="0" indent="0" algn="ctr">
              <a:buNone/>
            </a:pPr>
            <a:r>
              <a:rPr lang="en-US" dirty="0" smtClean="0"/>
              <a:t>Sorting: bubble, insertion, selection</a:t>
            </a:r>
          </a:p>
          <a:p>
            <a:pPr marL="0" indent="0" algn="ctr">
              <a:buNone/>
            </a:pPr>
            <a:r>
              <a:rPr lang="en-US" dirty="0" smtClean="0"/>
              <a:t>Distribution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command line debugger</a:t>
            </a:r>
          </a:p>
          <a:p>
            <a:pPr marL="0" indent="0" algn="ctr">
              <a:buNone/>
            </a:pPr>
            <a:r>
              <a:rPr lang="en-US" dirty="0" smtClean="0"/>
              <a:t>run with “</a:t>
            </a:r>
            <a:r>
              <a:rPr lang="en-US" dirty="0" err="1" smtClean="0"/>
              <a:t>gdb</a:t>
            </a:r>
            <a:r>
              <a:rPr lang="en-US" dirty="0" smtClean="0"/>
              <a:t> ./&lt;executable&gt;”</a:t>
            </a:r>
          </a:p>
          <a:p>
            <a:pPr marL="0" indent="0" algn="ctr">
              <a:buNone/>
            </a:pPr>
            <a:r>
              <a:rPr lang="en-US" dirty="0" smtClean="0"/>
              <a:t>Useful to step through programs or parts of programs one line at a time and “poke around”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3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cheatsheet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break [line]</a:t>
            </a:r>
          </a:p>
          <a:p>
            <a:pPr marL="0" indent="0" algn="ctr">
              <a:buNone/>
            </a:pPr>
            <a:r>
              <a:rPr lang="en-US" dirty="0" smtClean="0"/>
              <a:t>break [function]</a:t>
            </a:r>
          </a:p>
          <a:p>
            <a:pPr marL="0" indent="0" algn="ctr">
              <a:buNone/>
            </a:pPr>
            <a:r>
              <a:rPr lang="en-US" dirty="0" smtClean="0"/>
              <a:t>next</a:t>
            </a:r>
          </a:p>
          <a:p>
            <a:pPr marL="0" indent="0" algn="ctr">
              <a:buNone/>
            </a:pPr>
            <a:r>
              <a:rPr lang="en-US" dirty="0" smtClean="0"/>
              <a:t>step</a:t>
            </a:r>
          </a:p>
          <a:p>
            <a:pPr marL="0" indent="0" algn="ctr">
              <a:buNone/>
            </a:pPr>
            <a:r>
              <a:rPr lang="en-US" dirty="0" smtClean="0"/>
              <a:t>list</a:t>
            </a:r>
          </a:p>
          <a:p>
            <a:pPr marL="0" indent="0" algn="ctr">
              <a:buNone/>
            </a:pPr>
            <a:r>
              <a:rPr lang="en-US" dirty="0" smtClean="0"/>
              <a:t>print [variable]</a:t>
            </a:r>
          </a:p>
          <a:p>
            <a:pPr marL="0" indent="0" algn="ctr">
              <a:buNone/>
            </a:pPr>
            <a:r>
              <a:rPr lang="en-US" dirty="0" smtClean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362675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gdb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www.samuelgreen.org/cs50_2015/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61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ctr">
              <a:buAutoNum type="arabicParenBoth"/>
            </a:pPr>
            <a:r>
              <a:rPr lang="en-US" dirty="0" smtClean="0"/>
              <a:t>Be patient!</a:t>
            </a:r>
          </a:p>
          <a:p>
            <a:pPr marL="514350" indent="-514350" algn="ctr">
              <a:buFont typeface="Arial" pitchFamily="34" charset="0"/>
              <a:buAutoNum type="arabicParenBoth"/>
            </a:pPr>
            <a:r>
              <a:rPr lang="en-US" dirty="0"/>
              <a:t>Test as you </a:t>
            </a:r>
            <a:r>
              <a:rPr lang="en-US" dirty="0" smtClean="0"/>
              <a:t>go</a:t>
            </a:r>
          </a:p>
          <a:p>
            <a:pPr marL="514350" indent="-514350" algn="ctr">
              <a:buAutoNum type="arabicParenBoth"/>
            </a:pPr>
            <a:r>
              <a:rPr lang="en-US" dirty="0" smtClean="0"/>
              <a:t>Isolate bugs</a:t>
            </a:r>
          </a:p>
          <a:p>
            <a:pPr marL="514350" indent="-514350" algn="ctr">
              <a:buAutoNum type="arabicParenBoth"/>
            </a:pPr>
            <a:r>
              <a:rPr lang="en-US" dirty="0" smtClean="0"/>
              <a:t>Use </a:t>
            </a:r>
            <a:r>
              <a:rPr lang="en-US" dirty="0" err="1" smtClean="0"/>
              <a:t>gdb</a:t>
            </a:r>
            <a:r>
              <a:rPr lang="en-US" dirty="0" smtClean="0"/>
              <a:t> to examine more closely.</a:t>
            </a:r>
          </a:p>
        </p:txBody>
      </p:sp>
    </p:spTree>
    <p:extLst>
      <p:ext uri="{BB962C8B-B14F-4D97-AF65-F5344CB8AC3E}">
        <p14:creationId xmlns:p14="http://schemas.microsoft.com/office/powerpoint/2010/main" val="211734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dirty="0" smtClean="0"/>
              <a:t>O, </a:t>
            </a:r>
            <a:r>
              <a:rPr lang="en-US" i="1" dirty="0" err="1" smtClean="0"/>
              <a:t>Ω</a:t>
            </a:r>
            <a:endParaRPr lang="en-US" i="1" dirty="0" smtClean="0"/>
          </a:p>
          <a:p>
            <a:pPr marL="0" indent="0" algn="ctr">
              <a:buNone/>
            </a:pPr>
            <a:r>
              <a:rPr lang="en-US" b="1" dirty="0" smtClean="0"/>
              <a:t>Big </a:t>
            </a:r>
            <a:r>
              <a:rPr lang="en-US" b="1" i="1" dirty="0" smtClean="0"/>
              <a:t>O: </a:t>
            </a:r>
            <a:r>
              <a:rPr lang="en-US" b="1" dirty="0" smtClean="0"/>
              <a:t>upper bound</a:t>
            </a:r>
          </a:p>
          <a:p>
            <a:pPr marL="0" indent="0" algn="ctr">
              <a:buNone/>
            </a:pPr>
            <a:r>
              <a:rPr lang="en-US" sz="1400" dirty="0" smtClean="0"/>
              <a:t>“ignore lower order terms”</a:t>
            </a:r>
          </a:p>
          <a:p>
            <a:pPr marL="0" indent="0" algn="ctr">
              <a:buNone/>
            </a:pPr>
            <a:r>
              <a:rPr lang="en-US" b="1" dirty="0" smtClean="0"/>
              <a:t>Big </a:t>
            </a:r>
            <a:r>
              <a:rPr lang="en-US" b="1" i="1" dirty="0" err="1" smtClean="0"/>
              <a:t>Ω</a:t>
            </a:r>
            <a:r>
              <a:rPr lang="en-US" b="1" dirty="0" smtClean="0"/>
              <a:t>: lower bound</a:t>
            </a:r>
          </a:p>
          <a:p>
            <a:pPr marL="0" indent="0" algn="ctr">
              <a:buNone/>
            </a:pPr>
            <a:r>
              <a:rPr lang="en-US" sz="1200" dirty="0" smtClean="0"/>
              <a:t>“ignore higher order terms”</a:t>
            </a:r>
          </a:p>
          <a:p>
            <a:pPr marL="0" indent="0" algn="ctr">
              <a:buNone/>
            </a:pPr>
            <a:r>
              <a:rPr lang="en-US" sz="2000" dirty="0" smtClean="0"/>
              <a:t>Sometimes used to express “best case” and “worst case”</a:t>
            </a:r>
          </a:p>
          <a:p>
            <a:pPr marL="0" indent="0" algn="ctr">
              <a:buNone/>
            </a:pPr>
            <a:r>
              <a:rPr lang="en-US" sz="2000" dirty="0" smtClean="0"/>
              <a:t>Why do we care? Where does this apply?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42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When did we see binary search?</a:t>
            </a:r>
          </a:p>
          <a:p>
            <a:pPr marL="0" indent="0" algn="ctr">
              <a:buNone/>
            </a:pPr>
            <a:r>
              <a:rPr lang="en-US" dirty="0" smtClean="0"/>
              <a:t>What’s the deal with sorting?</a:t>
            </a:r>
          </a:p>
          <a:p>
            <a:pPr marL="0" indent="0" algn="ctr">
              <a:buNone/>
            </a:pPr>
            <a:r>
              <a:rPr lang="en-US" dirty="0" smtClean="0"/>
              <a:t>What does halving have to do with this?</a:t>
            </a:r>
          </a:p>
          <a:p>
            <a:pPr marL="0" indent="0" algn="ctr">
              <a:buNone/>
            </a:pPr>
            <a:r>
              <a:rPr lang="en-US" dirty="0" smtClean="0"/>
              <a:t>How can we describe its running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1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“Swap Neighbors”</a:t>
            </a:r>
          </a:p>
          <a:p>
            <a:pPr marL="0" indent="0" algn="ctr">
              <a:buNone/>
            </a:pPr>
            <a:r>
              <a:rPr lang="en-US" dirty="0" smtClean="0"/>
              <a:t>What’s its time complexity?</a:t>
            </a:r>
          </a:p>
          <a:p>
            <a:pPr marL="0" indent="0" algn="ctr">
              <a:buNone/>
            </a:pPr>
            <a:r>
              <a:rPr lang="en-US" dirty="0" smtClean="0"/>
              <a:t>What’s its space complexity?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3332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59</TotalTime>
  <Words>259</Words>
  <Application>Microsoft Macintosh PowerPoint</Application>
  <PresentationFormat>On-screen Show (4:3)</PresentationFormat>
  <Paragraphs>60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CS50 Week 3</vt:lpstr>
      <vt:lpstr>Agenda</vt:lpstr>
      <vt:lpstr>gdb</vt:lpstr>
      <vt:lpstr>gdb cheatsheet</vt:lpstr>
      <vt:lpstr>Exercise: gdb example</vt:lpstr>
      <vt:lpstr>Debugging Tips</vt:lpstr>
      <vt:lpstr>Asymptotic Notation</vt:lpstr>
      <vt:lpstr>Binary Search</vt:lpstr>
      <vt:lpstr>Bubble Sort</vt:lpstr>
      <vt:lpstr>Selection Sort</vt:lpstr>
      <vt:lpstr>Insertion Sort</vt:lpstr>
      <vt:lpstr>Merge Sort</vt:lpstr>
      <vt:lpstr>pset3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Week 3</dc:title>
  <dc:creator>Samuel Green</dc:creator>
  <cp:lastModifiedBy>Samuel Green</cp:lastModifiedBy>
  <cp:revision>9</cp:revision>
  <dcterms:created xsi:type="dcterms:W3CDTF">2015-09-28T03:14:32Z</dcterms:created>
  <dcterms:modified xsi:type="dcterms:W3CDTF">2015-09-28T04:14:29Z</dcterms:modified>
</cp:coreProperties>
</file>