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F5F3D-2A3D-B144-81C8-724BEF6B1A71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6591D-7565-0149-AB23-D63D187C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0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Hashtables</a:t>
            </a:r>
            <a:r>
              <a:rPr lang="en-US" dirty="0" smtClean="0"/>
              <a:t>: remediate the fundamental</a:t>
            </a:r>
            <a:r>
              <a:rPr lang="en-US" baseline="0" dirty="0" smtClean="0"/>
              <a:t> problem of linked lists – take an O(n) problem and make it into an O(1) problem, or closer to it. Make sense?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6591D-7565-0149-AB23-D63D187C2E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muelgreen@college.harvar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CS50 Week 6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Green ’17</a:t>
            </a:r>
          </a:p>
          <a:p>
            <a:r>
              <a:rPr lang="en-US" dirty="0" smtClean="0">
                <a:hlinkClick r:id="rId2"/>
              </a:rPr>
              <a:t>samuelgreen@college.harvard.edu</a:t>
            </a:r>
            <a:endParaRPr lang="en-US" dirty="0" smtClean="0"/>
          </a:p>
          <a:p>
            <a:r>
              <a:rPr lang="en-US" dirty="0" smtClean="0"/>
              <a:t>646-457-2340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2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Think of a hash function as a sorter.</a:t>
            </a:r>
          </a:p>
          <a:p>
            <a:pPr marL="514350" indent="-514350" algn="ctr">
              <a:buAutoNum type="arabicParenBoth"/>
            </a:pPr>
            <a:r>
              <a:rPr lang="en-US" dirty="0" smtClean="0"/>
              <a:t>Give it a value.</a:t>
            </a:r>
          </a:p>
          <a:p>
            <a:pPr marL="514350" indent="-514350" algn="ctr">
              <a:buAutoNum type="arabicParenBoth"/>
            </a:pPr>
            <a:r>
              <a:rPr lang="en-US" dirty="0" smtClean="0"/>
              <a:t>It gives you back where that value should go.</a:t>
            </a:r>
          </a:p>
          <a:p>
            <a:pPr marL="0" indent="0" algn="ctr">
              <a:buNone/>
            </a:pPr>
            <a:r>
              <a:rPr lang="en-US" dirty="0" smtClean="0"/>
              <a:t>Let’s think back to the address book analogy.</a:t>
            </a:r>
          </a:p>
          <a:p>
            <a:pPr marL="0" indent="0" algn="ctr">
              <a:buNone/>
            </a:pPr>
            <a:r>
              <a:rPr lang="en-US" dirty="0" smtClean="0"/>
              <a:t>What makes a hash function 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What happens after hashing?</a:t>
            </a:r>
          </a:p>
          <a:p>
            <a:pPr marL="0" indent="0" algn="ctr">
              <a:buNone/>
            </a:pPr>
            <a:r>
              <a:rPr lang="en-US" dirty="0" smtClean="0"/>
              <a:t>Let’s think back to our address book example.</a:t>
            </a:r>
          </a:p>
          <a:p>
            <a:pPr marL="0" indent="0" algn="ctr">
              <a:buNone/>
            </a:pPr>
            <a:r>
              <a:rPr lang="en-US" dirty="0" smtClean="0"/>
              <a:t>2 options: separate chaining, or linear probing.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0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Separate chaining is a good strategy for this week’s problem set. Once you understand linked lists, you’re already 75% of the way done!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One last thing: what are the run times involved?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1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Tries are a second approach, based on trees, to solving this </a:t>
            </a:r>
            <a:r>
              <a:rPr lang="en-US" dirty="0" err="1" smtClean="0"/>
              <a:t>pset</a:t>
            </a:r>
            <a:r>
              <a:rPr lang="en-US" dirty="0" smtClean="0"/>
              <a:t>. Based on the </a:t>
            </a:r>
            <a:r>
              <a:rPr lang="en-US" dirty="0" err="1" smtClean="0"/>
              <a:t>struct</a:t>
            </a:r>
            <a:r>
              <a:rPr lang="en-US" dirty="0" smtClean="0"/>
              <a:t> below: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t_node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is_word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t_node</a:t>
            </a:r>
            <a:r>
              <a:rPr lang="en-US" dirty="0" smtClean="0">
                <a:latin typeface="Courier New"/>
                <a:cs typeface="Courier New"/>
              </a:rPr>
              <a:t>* children[27];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t_node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What are the tradeoffs? 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82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&amp; Queues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Questions about them?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Linked Lists</a:t>
            </a:r>
          </a:p>
          <a:p>
            <a:pPr marL="0" indent="0" algn="ctr">
              <a:buNone/>
            </a:pPr>
            <a:r>
              <a:rPr lang="en-US" dirty="0" err="1" smtClean="0"/>
              <a:t>Hashtables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Stacks</a:t>
            </a:r>
          </a:p>
          <a:p>
            <a:pPr marL="0" indent="0" algn="ctr">
              <a:buNone/>
            </a:pPr>
            <a:r>
              <a:rPr lang="en-US" dirty="0" smtClean="0"/>
              <a:t>Queues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4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List data structure</a:t>
            </a:r>
          </a:p>
          <a:p>
            <a:pPr marL="0" indent="0" algn="ctr">
              <a:buNone/>
            </a:pPr>
            <a:r>
              <a:rPr lang="en-US" dirty="0" smtClean="0"/>
              <a:t>Supports dynamic changes in length</a:t>
            </a:r>
          </a:p>
          <a:p>
            <a:pPr marL="0" indent="0" algn="ctr">
              <a:buNone/>
            </a:pPr>
            <a:r>
              <a:rPr lang="en-US" dirty="0" smtClean="0"/>
              <a:t>Gives up random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6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Example </a:t>
            </a:r>
            <a:r>
              <a:rPr lang="en-US" dirty="0" err="1" smtClean="0"/>
              <a:t>Struct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node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node* next;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486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As an exercise, let’s draw: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514350" indent="-514350" algn="ctr">
              <a:buAutoNum type="arabicParenBoth"/>
            </a:pPr>
            <a:r>
              <a:rPr lang="en-US" dirty="0" smtClean="0"/>
              <a:t>Create</a:t>
            </a:r>
          </a:p>
          <a:p>
            <a:pPr marL="514350" indent="-514350" algn="ctr">
              <a:buAutoNum type="arabicParenBoth"/>
            </a:pPr>
            <a:r>
              <a:rPr lang="en-US" dirty="0" smtClean="0"/>
              <a:t>Insert</a:t>
            </a:r>
          </a:p>
          <a:p>
            <a:pPr marL="514350" indent="-514350" algn="ctr">
              <a:buAutoNum type="arabicParenBoth"/>
            </a:pPr>
            <a:r>
              <a:rPr lang="en-US" dirty="0" smtClean="0"/>
              <a:t>Lookup/Iterate</a:t>
            </a:r>
          </a:p>
          <a:p>
            <a:pPr marL="514350" indent="-514350" algn="ctr">
              <a:buAutoNum type="arabicParenBoth"/>
            </a:pPr>
            <a:r>
              <a:rPr lang="en-US" dirty="0" smtClean="0"/>
              <a:t>Delete</a:t>
            </a:r>
          </a:p>
          <a:p>
            <a:pPr marL="514350" indent="-514350" algn="ctr">
              <a:buAutoNum type="arabicParenBoth"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for a linked list.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8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Let’s look at some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3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(4)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Key Takeaway: Pointer Hygiene. </a:t>
            </a:r>
          </a:p>
          <a:p>
            <a:pPr marL="0" indent="0" algn="ctr">
              <a:buNone/>
            </a:pPr>
            <a:r>
              <a:rPr lang="en-US" dirty="0" smtClean="0"/>
              <a:t>If you can draw a clear picture of the linked list you need to work with, coding it will be easy!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6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Main Idea: More Pointer Hygiene</a:t>
            </a:r>
          </a:p>
          <a:p>
            <a:pPr marL="0" indent="0" algn="ctr">
              <a:buNone/>
            </a:pPr>
            <a:r>
              <a:rPr lang="en-US" dirty="0" smtClean="0"/>
              <a:t>Chaining vs. Linear Probing</a:t>
            </a:r>
          </a:p>
          <a:p>
            <a:pPr marL="0" indent="0" algn="ctr">
              <a:buNone/>
            </a:pPr>
            <a:r>
              <a:rPr lang="en-US" dirty="0" smtClean="0"/>
              <a:t>Hash Functions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5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 (2)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8953" r="-28953"/>
          <a:stretch>
            <a:fillRect/>
          </a:stretch>
        </p:blipFill>
        <p:spPr>
          <a:xfrm>
            <a:off x="-384007" y="274638"/>
            <a:ext cx="10088472" cy="5548270"/>
          </a:xfrm>
        </p:spPr>
      </p:pic>
    </p:spTree>
    <p:extLst>
      <p:ext uri="{BB962C8B-B14F-4D97-AF65-F5344CB8AC3E}">
        <p14:creationId xmlns:p14="http://schemas.microsoft.com/office/powerpoint/2010/main" val="212744183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46</TotalTime>
  <Words>324</Words>
  <Application>Microsoft Macintosh PowerPoint</Application>
  <PresentationFormat>On-screen Show (4:3)</PresentationFormat>
  <Paragraphs>66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CS50 Week 6 </vt:lpstr>
      <vt:lpstr>Agenda: Data Structures</vt:lpstr>
      <vt:lpstr>Linked Lists (1)</vt:lpstr>
      <vt:lpstr>Linked List (2)</vt:lpstr>
      <vt:lpstr>Linked List (3)</vt:lpstr>
      <vt:lpstr>Linked List (4)</vt:lpstr>
      <vt:lpstr>Linked Lists (4) </vt:lpstr>
      <vt:lpstr>Hashtables (1)</vt:lpstr>
      <vt:lpstr>Hash Tables (2)</vt:lpstr>
      <vt:lpstr>Hash Function</vt:lpstr>
      <vt:lpstr>Hash Tables </vt:lpstr>
      <vt:lpstr>Hash Tables: Takeaway</vt:lpstr>
      <vt:lpstr>Tries</vt:lpstr>
      <vt:lpstr>Stacks &amp; Queues 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Week 6 </dc:title>
  <dc:creator>Samuel Green</dc:creator>
  <cp:lastModifiedBy>Samuel Green</cp:lastModifiedBy>
  <cp:revision>6</cp:revision>
  <dcterms:created xsi:type="dcterms:W3CDTF">2015-10-19T03:04:56Z</dcterms:created>
  <dcterms:modified xsi:type="dcterms:W3CDTF">2015-10-19T03:51:12Z</dcterms:modified>
</cp:coreProperties>
</file>