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7FE8-D990-947B-7980-8C9474A2A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9592E-AF2A-6B0A-B8CD-40102CE16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6C45-A1D0-1BFF-A64E-BBF1C9E5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8299-A84D-D5B6-1C94-3EE84228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142E-C6C1-E320-F223-88E3A48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05D4-D5D3-D833-48E6-D0F15A25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FC981-658B-6AB1-7C3C-C6C44F0D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73DF-FAD5-FCED-588A-4CDF153A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BD607-C87B-B128-0F6B-DC2D699D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C4544-EBE3-74F7-63C6-B8552B54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7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EF69-5D3F-BB1C-CF27-87CF9F42B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8D223-E913-746D-7A04-865C3420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185B-A417-48B8-C969-3E8996AA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6B0E-27C6-880E-8925-C9554427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ADA9-0B9C-21F8-A6DD-3781F469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0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9326-499D-92DC-5258-B90802BD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5826-5BCB-B145-6BD0-2FA5F692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7003-92B4-DE13-23D6-38A12A41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02A67-9594-117B-D811-78323D79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005E-250C-6A0A-4EDE-CD09D847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1920-2507-5543-63CF-276393FF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386F-3095-CABD-5464-AD3B0570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7D3F-2A8A-1A6C-F059-E9180697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82104-6501-C4BD-34A8-EEF5C748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1C45-2329-05D0-C9BB-DE5A38E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565B-6B93-BD82-03D0-7336B0D9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EFAA-C015-B810-553A-9BA791CCD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F9181-66C1-869A-EBA3-4C464B0F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77C6-7FBD-CC45-D0BA-20927806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E13B8-CF16-9D4F-A355-332B4F46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74EE-670D-F8D4-130E-2B6117A6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6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C9EB-165E-2DB0-23A8-E401BAE1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E826-4D46-5646-688E-D13137B0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09B0B-4BC4-BE0F-AD27-22F73CFB9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ED83F-51B2-6D1F-4108-982BA02B2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DC43B-3E9E-9BCC-AE32-DC4D0EB88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60509-CBFD-0A49-7222-40B99EFD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59A10-075E-1082-7457-7B49FD0B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CD28C-F6A6-87B6-A791-7EC08A9A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7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67B-837E-2729-F4B6-76420EB2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273E6-0A0D-DE72-7A6F-97B94303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C7738-DB66-2807-BAB7-CF512C89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6EDE5-C8F8-2192-F066-8C6B1D5F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6A748-6630-DA55-2061-8C40C85C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87EB4-C669-8943-EE7F-040FA7C7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59F3F-057A-CD93-2405-A4AC617F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3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1674-A840-C946-6497-4F6C8439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8282-61C3-C98D-2EB9-13D3EC19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84A24-14B1-FD62-7288-B530339B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6548-5530-F08C-594A-B451982C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5E178-7381-1120-FB29-0872FF78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CD33-6ED2-4A00-5696-97B50614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67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C391-8E4F-08C5-FA78-491BD2A2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09A37-9233-D1A8-76FB-979C80175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7F8A4-4F76-4376-03F5-3C9098D5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4FCFB-FC6B-9196-98E2-E33E01D3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0E225-4009-05BB-8B26-92BDE7EF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AF050-4BD7-895C-0110-08F6F78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18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A8000-A5A4-E4EA-8A34-8F57695C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7ACF-E7EC-59FE-0435-1A233BDE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CA4D-A582-ECE9-A1DB-F3D79981E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20C4-0013-4F0D-A5C3-13E402CFDD30}" type="datetimeFigureOut">
              <a:rPr lang="en-GB" smtClean="0"/>
              <a:t>31/12/2022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0E37-0812-DFC8-27F2-0FD6DCBB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8A00-11F5-D371-7E23-F7EADB6FF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C5CA-E2DB-42DD-92F4-613D498EC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7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6722-8356-29D9-1178-89712023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Euler Buckling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CD1-D7E1-E6D7-D752-C2CF28EE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Solve for I</a:t>
            </a:r>
          </a:p>
          <a:p>
            <a:endParaRPr lang="en-GB" dirty="0"/>
          </a:p>
          <a:p>
            <a:r>
              <a:rPr lang="en-GB" dirty="0"/>
              <a:t>I = </a:t>
            </a:r>
            <a:r>
              <a:rPr lang="el-GR" dirty="0"/>
              <a:t>π</a:t>
            </a:r>
            <a:r>
              <a:rPr lang="en-GB" dirty="0"/>
              <a:t>/4(r^4 - (r-t)^4) - solve for 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6A3F5-9B3B-B40E-7730-5E7F5FDE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03" y="1516177"/>
            <a:ext cx="2251961" cy="10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6722-8356-29D9-1178-89712023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CD1-D7E1-E6D7-D752-C2CF28EE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Force / Yield stress = Area required</a:t>
            </a:r>
          </a:p>
          <a:p>
            <a:endParaRPr lang="en-GB" dirty="0"/>
          </a:p>
          <a:p>
            <a:r>
              <a:rPr lang="en-GB" dirty="0"/>
              <a:t>A = </a:t>
            </a:r>
            <a:r>
              <a:rPr lang="el-GR" dirty="0"/>
              <a:t>π</a:t>
            </a:r>
            <a:r>
              <a:rPr lang="en-GB" dirty="0"/>
              <a:t> (r^2 - (r-t)^2) - solve for t</a:t>
            </a:r>
          </a:p>
        </p:txBody>
      </p:sp>
    </p:spTree>
    <p:extLst>
      <p:ext uri="{BB962C8B-B14F-4D97-AF65-F5344CB8AC3E}">
        <p14:creationId xmlns:p14="http://schemas.microsoft.com/office/powerpoint/2010/main" val="31400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Euler Buckling</vt:lpstr>
      <vt:lpstr>Yield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 Buckling</dc:title>
  <dc:creator>Timothy De Goede</dc:creator>
  <cp:lastModifiedBy>Timothy De Goede</cp:lastModifiedBy>
  <cp:revision>1</cp:revision>
  <dcterms:created xsi:type="dcterms:W3CDTF">2022-12-31T14:44:49Z</dcterms:created>
  <dcterms:modified xsi:type="dcterms:W3CDTF">2022-12-31T14:49:52Z</dcterms:modified>
</cp:coreProperties>
</file>