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80"/>
    <p:restoredTop sz="94666"/>
  </p:normalViewPr>
  <p:slideViewPr>
    <p:cSldViewPr snapToGrid="0" snapToObjects="1" showGuides="1">
      <p:cViewPr>
        <p:scale>
          <a:sx n="140" d="100"/>
          <a:sy n="140" d="100"/>
        </p:scale>
        <p:origin x="24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5E1D-D5BD-5543-A5FA-93E93A9C6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50506-7DDC-4641-BC4B-C0E023A39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54D4-FD62-2248-8506-918B1064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EB00-199B-9248-8F19-8C2D12F1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491A-72AA-2F48-BCBA-F60168A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CC5-131E-454B-AEC6-0CADF3A7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22A9-950A-3B48-84EE-A463A838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E872-B2D4-3E45-B71F-D5DC431C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254E-02FF-BB42-A7D1-7777B559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A416-3492-4A4F-ABAD-9EBAF7C1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A00F-764A-DC4D-8223-99986523E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976D1-4B3B-1340-ACAE-E0CE4A09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BCF6-712C-7144-9974-766E2B1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671A-A3DC-F248-8516-74ED35D1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130B-1B8A-974A-BEAC-698E22D0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FD32-8296-C54A-B209-370E37A5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BD5F-9DD1-CB49-B2CB-B7133EB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BF10-55BB-C14D-8B15-992327FB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D121-965A-DE43-9F98-4C3461F1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4EF7-C68A-E842-B3E6-5D62A538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FDA4-04F0-A84B-A27B-5FE191F9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074C8-E10D-0545-9480-447C963C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59C3-7A1B-5B45-885D-5E78902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0A18-A650-E345-BD41-7D41F70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B17D-1ED6-B04C-AFDB-DA42B682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FBA-6E32-334A-9B1C-33B48ECA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0EBC-D7C8-EF4A-BF18-15CD9443D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72ECD-8E80-B748-9096-B1CBE6BA7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BA0C-BBB0-A244-B6FC-A7625031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575C2-830E-2648-9FD8-7E8AEFC5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E7636-AE30-764D-9895-F9FB59E7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43C-7AC0-B74D-ACED-4DD3CCBD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5B94-DCFB-E847-A209-387C5202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36766-5D93-754A-B431-C720B0FF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8C063-0B07-9B4B-AD22-F3BB7C3AF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40C9E-49EB-7844-A772-BF59A2A0D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7C316-D8F7-9142-91A6-F22F51FF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3FC2F-4B47-3844-ACEA-854E3160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9513D-9BA3-634C-9FFA-A7332682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C3EE-5DFA-524A-A384-50FFBC04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94B5F-AFAA-5343-B9F8-87A2B457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C1633-BC25-1547-90F9-4901BE9C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F4B3C-1627-4A40-9283-BB8A60E0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E8DE-60A2-5A48-B66F-9ED9059D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CE17C-1F08-8D46-AFC9-2C9314E9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5091-230D-3C4C-93A9-49C173D6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0219-520B-904E-BD91-BCA9512D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C254-C937-A044-8488-FDAC3A19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9F4CF-719B-0645-88A9-728356C0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9D796-5AA2-FD47-AD29-4B0B2234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C7784-FD37-C644-889C-E41E75E7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B196-EF14-0D46-91CF-638F8FEF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FE04-5BEC-3B45-B4AB-3A1821DF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4C383-86DF-6A44-B986-92F7A8E65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0A7DD-1F3B-D64E-85E5-900C2F630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5AFE4-596D-0B41-85BC-8D06B523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BC43C-171A-E348-9E0B-473B50A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6DFAF-F506-9543-B6C5-150630ED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7EBC1-EAC6-B24B-ADFD-F1D2BC29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E43B5-7C68-3D45-AEA1-E47CE215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47E9-1B73-C34B-83CA-E23027C5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79E8-5C8E-304C-AD00-CA57164ED2ED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D690-8EBE-0A45-A0A4-53E20D27E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3C2A-CED2-334E-88E8-0BAC9F37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59C6-D2D7-4149-BB67-61E3DCD9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C9AA8-E04D-5643-8066-E69934CC4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912586"/>
            <a:ext cx="7483882" cy="2516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79D10-B0F3-6747-8F0D-FE8AFEF4C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7" r="29905"/>
          <a:stretch/>
        </p:blipFill>
        <p:spPr>
          <a:xfrm>
            <a:off x="7483882" y="1585304"/>
            <a:ext cx="1870430" cy="1843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51B04-9631-FA43-98C4-C1A9EF608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21" t="37443" b="43927"/>
          <a:stretch/>
        </p:blipFill>
        <p:spPr>
          <a:xfrm>
            <a:off x="8062481" y="1277805"/>
            <a:ext cx="960120" cy="274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6AD4EA-AE0D-FB4F-B8F4-F3FD66CBDC26}"/>
              </a:ext>
            </a:extLst>
          </p:cNvPr>
          <p:cNvSpPr/>
          <p:nvPr/>
        </p:nvSpPr>
        <p:spPr>
          <a:xfrm>
            <a:off x="7726680" y="1627632"/>
            <a:ext cx="212357" cy="256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DD229-813D-774E-B454-0A41EBD22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3" t="9756" r="80643" b="77660"/>
          <a:stretch/>
        </p:blipFill>
        <p:spPr>
          <a:xfrm>
            <a:off x="7726680" y="1002057"/>
            <a:ext cx="329184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2021-04-05T16:40:28Z</dcterms:created>
  <dcterms:modified xsi:type="dcterms:W3CDTF">2021-04-06T18:14:35Z</dcterms:modified>
</cp:coreProperties>
</file>