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2A"/>
    <a:srgbClr val="C56D05"/>
    <a:srgbClr val="E5B9FD"/>
    <a:srgbClr val="C2FFF1"/>
    <a:srgbClr val="C4D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8"/>
    <p:restoredTop sz="95701"/>
  </p:normalViewPr>
  <p:slideViewPr>
    <p:cSldViewPr snapToGrid="0" snapToObjects="1" showGuides="1">
      <p:cViewPr>
        <p:scale>
          <a:sx n="93" d="100"/>
          <a:sy n="93" d="100"/>
        </p:scale>
        <p:origin x="3272" y="1200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1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E4C2-50D4-3743-B730-46BA67A08B5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DA6-141E-6343-B27C-4022A36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421">
            <a:extLst>
              <a:ext uri="{FF2B5EF4-FFF2-40B4-BE49-F238E27FC236}">
                <a16:creationId xmlns:a16="http://schemas.microsoft.com/office/drawing/2014/main" id="{63777F6D-D28F-714E-8049-79A39269792A}"/>
              </a:ext>
            </a:extLst>
          </p:cNvPr>
          <p:cNvSpPr/>
          <p:nvPr/>
        </p:nvSpPr>
        <p:spPr>
          <a:xfrm>
            <a:off x="6728236" y="3303216"/>
            <a:ext cx="1499205" cy="11072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8C2E0-A64E-284A-B792-4DB5C38BA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58"/>
          <a:stretch/>
        </p:blipFill>
        <p:spPr>
          <a:xfrm>
            <a:off x="-357910" y="244663"/>
            <a:ext cx="6422978" cy="442023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E01C9A77-BF17-B94C-BEE9-954FB85F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3" y="4902136"/>
            <a:ext cx="11352657" cy="26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FCD10D-E833-414A-A564-E78199ACFEE4}"/>
              </a:ext>
            </a:extLst>
          </p:cNvPr>
          <p:cNvSpPr/>
          <p:nvPr/>
        </p:nvSpPr>
        <p:spPr>
          <a:xfrm>
            <a:off x="613219" y="7526281"/>
            <a:ext cx="269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66B60-7598-4B46-8BFB-DAABA51686DC}"/>
              </a:ext>
            </a:extLst>
          </p:cNvPr>
          <p:cNvSpPr/>
          <p:nvPr/>
        </p:nvSpPr>
        <p:spPr>
          <a:xfrm>
            <a:off x="2740766" y="752628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 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A980-0244-7541-87FC-268ADDCC9504}"/>
              </a:ext>
            </a:extLst>
          </p:cNvPr>
          <p:cNvSpPr/>
          <p:nvPr/>
        </p:nvSpPr>
        <p:spPr>
          <a:xfrm>
            <a:off x="5009830" y="752628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FFDBF9-947C-B242-B806-B4E65D407D62}"/>
              </a:ext>
            </a:extLst>
          </p:cNvPr>
          <p:cNvSpPr/>
          <p:nvPr/>
        </p:nvSpPr>
        <p:spPr>
          <a:xfrm>
            <a:off x="7137377" y="752628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21B062-3B12-A74D-B682-6F2119A78E8F}"/>
              </a:ext>
            </a:extLst>
          </p:cNvPr>
          <p:cNvSpPr/>
          <p:nvPr/>
        </p:nvSpPr>
        <p:spPr>
          <a:xfrm>
            <a:off x="917249" y="5420133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0A1E8C1-C8B8-E040-BAD9-2CDFDAE2C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t="30211" r="91066" b="2453"/>
          <a:stretch/>
        </p:blipFill>
        <p:spPr bwMode="auto">
          <a:xfrm>
            <a:off x="1030386" y="5434378"/>
            <a:ext cx="381964" cy="20334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1FAD17EA-D753-C349-876C-5C5784423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t="28267" r="68410" b="2061"/>
          <a:stretch/>
        </p:blipFill>
        <p:spPr bwMode="auto">
          <a:xfrm>
            <a:off x="3545791" y="5403532"/>
            <a:ext cx="381964" cy="20452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A5B5EF0F-FDEC-3140-8BEA-0BD1AA058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6" t="28715" r="45845" b="2490"/>
          <a:stretch/>
        </p:blipFill>
        <p:spPr bwMode="auto">
          <a:xfrm>
            <a:off x="6095319" y="5420133"/>
            <a:ext cx="381000" cy="203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A135951E-4F82-114D-BD7B-1B7D558EE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7" t="28393" r="23283" b="2035"/>
          <a:stretch/>
        </p:blipFill>
        <p:spPr bwMode="auto">
          <a:xfrm>
            <a:off x="8673540" y="5449875"/>
            <a:ext cx="339635" cy="20029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4249C722-5E9D-6846-AA8B-BAE63AE83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1" t="28466" r="620" b="2510"/>
          <a:stretch/>
        </p:blipFill>
        <p:spPr bwMode="auto">
          <a:xfrm>
            <a:off x="11161557" y="5450503"/>
            <a:ext cx="375434" cy="197529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92994826-39DA-104D-A6AA-8FD272CE6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6" t="3474" r="17794" b="87027"/>
          <a:stretch/>
        </p:blipFill>
        <p:spPr bwMode="auto">
          <a:xfrm>
            <a:off x="3536630" y="4856057"/>
            <a:ext cx="5638800" cy="2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89903E-6001-E545-B7E4-38087B0AF781}"/>
              </a:ext>
            </a:extLst>
          </p:cNvPr>
          <p:cNvSpPr/>
          <p:nvPr/>
        </p:nvSpPr>
        <p:spPr>
          <a:xfrm>
            <a:off x="9175430" y="7526282"/>
            <a:ext cx="269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SNPs identified at</a:t>
            </a:r>
            <a:endParaRPr lang="en-US" sz="1600" dirty="0"/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→ T</a:t>
            </a:r>
            <a:r>
              <a:rPr lang="en-US" sz="1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AD0CD-EBD7-2F42-B7E0-9D7F8D6377C4}"/>
              </a:ext>
            </a:extLst>
          </p:cNvPr>
          <p:cNvSpPr txBox="1"/>
          <p:nvPr/>
        </p:nvSpPr>
        <p:spPr>
          <a:xfrm>
            <a:off x="-2032" y="-5265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aphicFrame>
        <p:nvGraphicFramePr>
          <p:cNvPr id="53" name="Table 14">
            <a:extLst>
              <a:ext uri="{FF2B5EF4-FFF2-40B4-BE49-F238E27FC236}">
                <a16:creationId xmlns:a16="http://schemas.microsoft.com/office/drawing/2014/main" id="{7AD64F24-BDC1-4640-9C8C-E38A94FA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81082"/>
              </p:ext>
            </p:extLst>
          </p:nvPr>
        </p:nvGraphicFramePr>
        <p:xfrm>
          <a:off x="6575242" y="589541"/>
          <a:ext cx="218866" cy="157175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866">
                  <a:extLst>
                    <a:ext uri="{9D8B030D-6E8A-4147-A177-3AD203B41FA5}">
                      <a16:colId xmlns:a16="http://schemas.microsoft.com/office/drawing/2014/main" val="1542330988"/>
                    </a:ext>
                  </a:extLst>
                </a:gridCol>
              </a:tblGrid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2088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4251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769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90109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337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25462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70516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50004"/>
                  </a:ext>
                </a:extLst>
              </a:tr>
              <a:tr h="1746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7438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BEA3B132-1CAC-0D42-A77B-86D66C715CCD}"/>
              </a:ext>
            </a:extLst>
          </p:cNvPr>
          <p:cNvSpPr/>
          <p:nvPr/>
        </p:nvSpPr>
        <p:spPr>
          <a:xfrm>
            <a:off x="7010460" y="1607353"/>
            <a:ext cx="245308" cy="214173"/>
          </a:xfrm>
          <a:prstGeom prst="rect">
            <a:avLst/>
          </a:prstGeom>
          <a:solidFill>
            <a:srgbClr val="D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E94126-543D-AA43-A440-8E0097A26F0D}"/>
              </a:ext>
            </a:extLst>
          </p:cNvPr>
          <p:cNvSpPr txBox="1"/>
          <p:nvPr/>
        </p:nvSpPr>
        <p:spPr>
          <a:xfrm>
            <a:off x="8351317" y="197637"/>
            <a:ext cx="3633410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860"/>
              </a:lnSpc>
              <a:buAutoNum type="arabicPeriod"/>
            </a:pPr>
            <a:r>
              <a:rPr lang="en-US" sz="1050" dirty="0"/>
              <a:t>At each time segment (T</a:t>
            </a:r>
            <a:r>
              <a:rPr lang="en-US" sz="1050" baseline="-25000" dirty="0"/>
              <a:t>n</a:t>
            </a:r>
            <a:r>
              <a:rPr lang="en-US" sz="1050" dirty="0">
                <a:sym typeface="Wingdings" pitchFamily="2" charset="2"/>
              </a:rPr>
              <a:t>T</a:t>
            </a:r>
            <a:r>
              <a:rPr lang="en-US" sz="1050" baseline="-25000" dirty="0"/>
              <a:t>n+1</a:t>
            </a:r>
            <a:r>
              <a:rPr lang="en-US" sz="1050" dirty="0"/>
              <a:t> ), identify SNPs that </a:t>
            </a:r>
          </a:p>
          <a:p>
            <a:pPr>
              <a:lnSpc>
                <a:spcPts val="860"/>
              </a:lnSpc>
            </a:pPr>
            <a:r>
              <a:rPr lang="en-US" sz="1050" dirty="0"/>
              <a:t>shift in</a:t>
            </a:r>
            <a:r>
              <a:rPr lang="en-US" sz="1050" b="1" dirty="0"/>
              <a:t> parallel </a:t>
            </a:r>
            <a:r>
              <a:rPr lang="en-US" sz="1050" dirty="0"/>
              <a:t>across 9 cages and matched </a:t>
            </a:r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r>
              <a:rPr lang="en-US" sz="1050" dirty="0"/>
              <a:t> SNPs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44518D-9253-1C49-82DD-94DAF844BF91}"/>
              </a:ext>
            </a:extLst>
          </p:cNvPr>
          <p:cNvSpPr txBox="1"/>
          <p:nvPr/>
        </p:nvSpPr>
        <p:spPr>
          <a:xfrm>
            <a:off x="6191448" y="220709"/>
            <a:ext cx="1019029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assayed cages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5309D2-82B9-DF47-9D41-FC54265B0FB9}"/>
              </a:ext>
            </a:extLst>
          </p:cNvPr>
          <p:cNvSpPr txBox="1"/>
          <p:nvPr/>
        </p:nvSpPr>
        <p:spPr>
          <a:xfrm>
            <a:off x="6637021" y="1249348"/>
            <a:ext cx="1038300" cy="3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200" i="1" dirty="0">
                <a:solidFill>
                  <a:srgbClr val="DE0000"/>
                </a:solidFill>
              </a:rPr>
              <a:t>1 held-out cage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78F299-5C81-7F41-908C-993BBCC11D00}"/>
              </a:ext>
            </a:extLst>
          </p:cNvPr>
          <p:cNvSpPr txBox="1"/>
          <p:nvPr/>
        </p:nvSpPr>
        <p:spPr>
          <a:xfrm>
            <a:off x="8006955" y="1550838"/>
            <a:ext cx="3917643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60"/>
              </a:lnSpc>
            </a:pPr>
            <a:r>
              <a:rPr lang="en-US" sz="1050" dirty="0"/>
              <a:t>2. Phase allele frequencies for each SNP by direction of rising allele in 9 cages; measure shift in 10</a:t>
            </a:r>
            <a:r>
              <a:rPr lang="en-US" sz="1050" baseline="30000" dirty="0"/>
              <a:t>th</a:t>
            </a:r>
            <a:r>
              <a:rPr lang="en-US" sz="1050" dirty="0"/>
              <a:t> held-out cage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0061B-906B-6946-AA67-46F9819B6040}"/>
              </a:ext>
            </a:extLst>
          </p:cNvPr>
          <p:cNvSpPr txBox="1"/>
          <p:nvPr/>
        </p:nvSpPr>
        <p:spPr>
          <a:xfrm>
            <a:off x="6279462" y="2875627"/>
            <a:ext cx="2149708" cy="44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60"/>
              </a:lnSpc>
            </a:pPr>
            <a:r>
              <a:rPr lang="en-US" sz="1050" dirty="0"/>
              <a:t>3. Compare 10</a:t>
            </a:r>
            <a:r>
              <a:rPr lang="en-US" sz="1050" baseline="30000" dirty="0"/>
              <a:t>th</a:t>
            </a:r>
            <a:r>
              <a:rPr lang="en-US" sz="1050" dirty="0"/>
              <a:t> cage phased shifts at parallel SNPs to phased shifts at background SNPs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E3AD27-B0BD-8944-8BD7-ABD7311F5FF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210477" y="359834"/>
            <a:ext cx="1140841" cy="2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AD6D2C-B2FF-7C41-A41F-9874CBFC26BD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>
            <a:off x="7255768" y="1714440"/>
            <a:ext cx="751187" cy="1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A34B322-F5A9-E14D-BE1C-151B7BA16062}"/>
              </a:ext>
            </a:extLst>
          </p:cNvPr>
          <p:cNvSpPr txBox="1"/>
          <p:nvPr/>
        </p:nvSpPr>
        <p:spPr>
          <a:xfrm>
            <a:off x="8334070" y="3335624"/>
            <a:ext cx="1608834" cy="32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60"/>
              </a:lnSpc>
            </a:pPr>
            <a:r>
              <a:rPr lang="en-US" sz="1050" dirty="0"/>
              <a:t>4. Repeat for each cage, plot median phased shifts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AC4845-E9E0-3A4C-9BC6-C5EC374B2878}"/>
              </a:ext>
            </a:extLst>
          </p:cNvPr>
          <p:cNvSpPr txBox="1"/>
          <p:nvPr/>
        </p:nvSpPr>
        <p:spPr>
          <a:xfrm>
            <a:off x="6164852" y="-1028700"/>
            <a:ext cx="188096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90" dirty="0"/>
              <a:t>background SNPs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7D9CB91-64CC-5B45-9674-AD74E55EBDC9}"/>
              </a:ext>
            </a:extLst>
          </p:cNvPr>
          <p:cNvSpPr/>
          <p:nvPr/>
        </p:nvSpPr>
        <p:spPr>
          <a:xfrm>
            <a:off x="10346702" y="3346537"/>
            <a:ext cx="1679747" cy="1236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E15397-59B7-A94B-8554-8AD218C8C0CF}"/>
              </a:ext>
            </a:extLst>
          </p:cNvPr>
          <p:cNvCxnSpPr>
            <a:cxnSpLocks/>
          </p:cNvCxnSpPr>
          <p:nvPr/>
        </p:nvCxnSpPr>
        <p:spPr>
          <a:xfrm>
            <a:off x="10629310" y="3346537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46E06A0-7E0B-8545-80AB-1C21BA772E9C}"/>
              </a:ext>
            </a:extLst>
          </p:cNvPr>
          <p:cNvCxnSpPr>
            <a:cxnSpLocks/>
          </p:cNvCxnSpPr>
          <p:nvPr/>
        </p:nvCxnSpPr>
        <p:spPr>
          <a:xfrm>
            <a:off x="10923599" y="3336474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61D4AD0-E7E3-224B-BFED-38D70EF68CFD}"/>
              </a:ext>
            </a:extLst>
          </p:cNvPr>
          <p:cNvCxnSpPr>
            <a:cxnSpLocks/>
          </p:cNvCxnSpPr>
          <p:nvPr/>
        </p:nvCxnSpPr>
        <p:spPr>
          <a:xfrm>
            <a:off x="11413579" y="3336474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BEFAA08-F551-C441-B31C-405923224C91}"/>
              </a:ext>
            </a:extLst>
          </p:cNvPr>
          <p:cNvCxnSpPr>
            <a:cxnSpLocks/>
          </p:cNvCxnSpPr>
          <p:nvPr/>
        </p:nvCxnSpPr>
        <p:spPr>
          <a:xfrm>
            <a:off x="11672448" y="3336474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C0E1FF5-88F2-394C-B60E-FB500AE6D1A4}"/>
              </a:ext>
            </a:extLst>
          </p:cNvPr>
          <p:cNvCxnSpPr>
            <a:cxnSpLocks/>
          </p:cNvCxnSpPr>
          <p:nvPr/>
        </p:nvCxnSpPr>
        <p:spPr>
          <a:xfrm>
            <a:off x="10355621" y="3346537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CE77C7C-F787-1948-A0AF-C5052B139F92}"/>
              </a:ext>
            </a:extLst>
          </p:cNvPr>
          <p:cNvCxnSpPr>
            <a:cxnSpLocks/>
          </p:cNvCxnSpPr>
          <p:nvPr/>
        </p:nvCxnSpPr>
        <p:spPr>
          <a:xfrm>
            <a:off x="12026452" y="3336474"/>
            <a:ext cx="0" cy="12327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B5D45A5-091F-1E41-87C7-ED2EEED8ACE0}"/>
              </a:ext>
            </a:extLst>
          </p:cNvPr>
          <p:cNvSpPr/>
          <p:nvPr/>
        </p:nvSpPr>
        <p:spPr>
          <a:xfrm>
            <a:off x="8948138" y="648032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1BB89B4-A5F3-7C45-95BC-ED6C426B6C43}"/>
              </a:ext>
            </a:extLst>
          </p:cNvPr>
          <p:cNvSpPr/>
          <p:nvPr/>
        </p:nvSpPr>
        <p:spPr>
          <a:xfrm>
            <a:off x="10705909" y="634487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844EE58-80D9-B646-946D-98B9157CDF30}"/>
              </a:ext>
            </a:extLst>
          </p:cNvPr>
          <p:cNvSpPr/>
          <p:nvPr/>
        </p:nvSpPr>
        <p:spPr>
          <a:xfrm>
            <a:off x="3382460" y="4807382"/>
            <a:ext cx="5630715" cy="31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94C219-0D79-5C4D-B9C7-14A33E54BAFE}"/>
              </a:ext>
            </a:extLst>
          </p:cNvPr>
          <p:cNvSpPr txBox="1"/>
          <p:nvPr/>
        </p:nvSpPr>
        <p:spPr>
          <a:xfrm>
            <a:off x="5216290" y="4810063"/>
            <a:ext cx="1542817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Shifts not significant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D6F789C-FCE7-D04B-8718-F5281C28809A}"/>
              </a:ext>
            </a:extLst>
          </p:cNvPr>
          <p:cNvSpPr txBox="1"/>
          <p:nvPr/>
        </p:nvSpPr>
        <p:spPr>
          <a:xfrm>
            <a:off x="6775406" y="4810063"/>
            <a:ext cx="1807266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Significant reverse shifts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BCDBFF-4B15-1842-995A-D23897309110}"/>
              </a:ext>
            </a:extLst>
          </p:cNvPr>
          <p:cNvSpPr txBox="1"/>
          <p:nvPr/>
        </p:nvSpPr>
        <p:spPr>
          <a:xfrm>
            <a:off x="3453129" y="4801779"/>
            <a:ext cx="1807266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Significant parallel shifts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0C2667E-B0D6-C745-BEE9-11A596717B76}"/>
              </a:ext>
            </a:extLst>
          </p:cNvPr>
          <p:cNvSpPr/>
          <p:nvPr/>
        </p:nvSpPr>
        <p:spPr>
          <a:xfrm>
            <a:off x="5168955" y="4896707"/>
            <a:ext cx="91440" cy="914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1BE12A8-3A19-804A-A22A-93475E6BDB18}"/>
              </a:ext>
            </a:extLst>
          </p:cNvPr>
          <p:cNvSpPr/>
          <p:nvPr/>
        </p:nvSpPr>
        <p:spPr>
          <a:xfrm>
            <a:off x="6728884" y="4896707"/>
            <a:ext cx="91440" cy="91440"/>
          </a:xfrm>
          <a:prstGeom prst="ellipse">
            <a:avLst/>
          </a:prstGeom>
          <a:solidFill>
            <a:srgbClr val="00D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A62A7B6-4428-BF4F-AB11-3E7D9866EF20}"/>
              </a:ext>
            </a:extLst>
          </p:cNvPr>
          <p:cNvSpPr/>
          <p:nvPr/>
        </p:nvSpPr>
        <p:spPr>
          <a:xfrm>
            <a:off x="3396970" y="488842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21A2290-EB25-5D49-B054-26283CDB3CE6}"/>
              </a:ext>
            </a:extLst>
          </p:cNvPr>
          <p:cNvCxnSpPr>
            <a:cxnSpLocks/>
          </p:cNvCxnSpPr>
          <p:nvPr/>
        </p:nvCxnSpPr>
        <p:spPr>
          <a:xfrm>
            <a:off x="9048322" y="648032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A1249B7-D93B-2043-A32A-5B91594AC685}"/>
              </a:ext>
            </a:extLst>
          </p:cNvPr>
          <p:cNvCxnSpPr>
            <a:cxnSpLocks/>
          </p:cNvCxnSpPr>
          <p:nvPr/>
        </p:nvCxnSpPr>
        <p:spPr>
          <a:xfrm>
            <a:off x="9471292" y="648032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ADDF93D-220E-2B4B-9978-92BF7B4E10EE}"/>
              </a:ext>
            </a:extLst>
          </p:cNvPr>
          <p:cNvCxnSpPr>
            <a:cxnSpLocks/>
          </p:cNvCxnSpPr>
          <p:nvPr/>
        </p:nvCxnSpPr>
        <p:spPr>
          <a:xfrm>
            <a:off x="10813137" y="634487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518751E-B28A-DA44-A78C-58E584CFD376}"/>
              </a:ext>
            </a:extLst>
          </p:cNvPr>
          <p:cNvCxnSpPr>
            <a:cxnSpLocks/>
          </p:cNvCxnSpPr>
          <p:nvPr/>
        </p:nvCxnSpPr>
        <p:spPr>
          <a:xfrm>
            <a:off x="11236107" y="634487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892A506-E188-2B47-995F-A5E6F7802391}"/>
              </a:ext>
            </a:extLst>
          </p:cNvPr>
          <p:cNvGrpSpPr/>
          <p:nvPr/>
        </p:nvGrpSpPr>
        <p:grpSpPr>
          <a:xfrm>
            <a:off x="9044834" y="678301"/>
            <a:ext cx="432825" cy="447170"/>
            <a:chOff x="2916620" y="609895"/>
            <a:chExt cx="432825" cy="44717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DE35B02-8847-644B-BE66-5484A8C39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CE4549D-96DD-7440-B270-6CDBC268A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4144DAF-DA09-CD43-8C27-85FAF3B9F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9BD1B3E-84AC-214C-BBD3-25333195A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03B2FC-E410-6A44-8886-DFBD7B134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F970113-C96F-214E-9A99-32BD8332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D478BE-8C4F-FB41-ACCF-F8F5874EA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D2D76AF-EE2F-7C43-9E91-ED0BEC541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95A1432-8395-8449-80A8-98183EF6D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2C1A103-8E52-5040-B450-176E97A5F77E}"/>
              </a:ext>
            </a:extLst>
          </p:cNvPr>
          <p:cNvGrpSpPr/>
          <p:nvPr/>
        </p:nvGrpSpPr>
        <p:grpSpPr>
          <a:xfrm>
            <a:off x="10804343" y="934829"/>
            <a:ext cx="430207" cy="233177"/>
            <a:chOff x="4676129" y="879967"/>
            <a:chExt cx="430207" cy="233177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34739D1-6CBC-924A-AEAF-1C65A191D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129" y="1007180"/>
              <a:ext cx="428275" cy="10596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C9E3B4-EF99-814E-8A31-68B79E632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472" y="910574"/>
              <a:ext cx="413508" cy="1433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07066C7-9F78-2F4C-83F2-9CDB44E8E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415" y="879967"/>
              <a:ext cx="415391" cy="438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57F9189-35FA-5143-862D-D30270E53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86460" y="963229"/>
              <a:ext cx="411081" cy="1688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EBD920A-1BA9-6941-8A0E-D415E0E3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542" y="1057982"/>
              <a:ext cx="418999" cy="21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7980A7-230F-C246-BBC5-4830FC5DBC4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924" y="1027067"/>
              <a:ext cx="412617" cy="5270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ECC238-E459-0746-A3F3-2FCEDD298359}"/>
                </a:ext>
              </a:extLst>
            </p:cNvPr>
            <p:cNvCxnSpPr>
              <a:cxnSpLocks/>
            </p:cNvCxnSpPr>
            <p:nvPr/>
          </p:nvCxnSpPr>
          <p:spPr>
            <a:xfrm>
              <a:off x="4690231" y="993116"/>
              <a:ext cx="414173" cy="1184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D85493-76B7-6B46-87CE-C51AEBF6E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307" y="960553"/>
              <a:ext cx="415029" cy="7439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C355309-6E10-B346-937C-DFA15A0CFAD3}"/>
                </a:ext>
              </a:extLst>
            </p:cNvPr>
            <p:cNvCxnSpPr>
              <a:cxnSpLocks/>
            </p:cNvCxnSpPr>
            <p:nvPr/>
          </p:nvCxnSpPr>
          <p:spPr>
            <a:xfrm>
              <a:off x="4684923" y="976471"/>
              <a:ext cx="419000" cy="562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DFF3F60E-55B8-1C44-BFFF-119AA5FB5348}"/>
              </a:ext>
            </a:extLst>
          </p:cNvPr>
          <p:cNvSpPr txBox="1"/>
          <p:nvPr/>
        </p:nvSpPr>
        <p:spPr>
          <a:xfrm>
            <a:off x="8920323" y="1270835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B4FE66-CA7E-AF48-B740-E8CBA93DCA0E}"/>
              </a:ext>
            </a:extLst>
          </p:cNvPr>
          <p:cNvSpPr txBox="1"/>
          <p:nvPr/>
        </p:nvSpPr>
        <p:spPr>
          <a:xfrm>
            <a:off x="9319359" y="126717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73A1D98-4C71-314D-8D6F-349EC26C7238}"/>
              </a:ext>
            </a:extLst>
          </p:cNvPr>
          <p:cNvSpPr txBox="1"/>
          <p:nvPr/>
        </p:nvSpPr>
        <p:spPr>
          <a:xfrm>
            <a:off x="10690049" y="125560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000" baseline="-25000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4AE8F3B-2CBB-574D-B709-17162BA28B70}"/>
              </a:ext>
            </a:extLst>
          </p:cNvPr>
          <p:cNvSpPr txBox="1"/>
          <p:nvPr/>
        </p:nvSpPr>
        <p:spPr>
          <a:xfrm>
            <a:off x="11089085" y="1251936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000" baseline="-25000" dirty="0">
                <a:solidFill>
                  <a:schemeClr val="bg1">
                    <a:lumMod val="65000"/>
                  </a:schemeClr>
                </a:solidFill>
              </a:rPr>
              <a:t>n+1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C8C90EA-2E01-0645-B4E3-8D75A5902E3F}"/>
              </a:ext>
            </a:extLst>
          </p:cNvPr>
          <p:cNvCxnSpPr>
            <a:cxnSpLocks/>
          </p:cNvCxnSpPr>
          <p:nvPr/>
        </p:nvCxnSpPr>
        <p:spPr>
          <a:xfrm flipV="1">
            <a:off x="8892528" y="744977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3160A41-D170-FC4A-8AF4-493E5ECC95D9}"/>
              </a:ext>
            </a:extLst>
          </p:cNvPr>
          <p:cNvCxnSpPr>
            <a:cxnSpLocks/>
          </p:cNvCxnSpPr>
          <p:nvPr/>
        </p:nvCxnSpPr>
        <p:spPr>
          <a:xfrm flipV="1">
            <a:off x="8894054" y="927783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908190B-5B99-954A-BF79-C3CC257C6C9F}"/>
              </a:ext>
            </a:extLst>
          </p:cNvPr>
          <p:cNvCxnSpPr>
            <a:cxnSpLocks/>
          </p:cNvCxnSpPr>
          <p:nvPr/>
        </p:nvCxnSpPr>
        <p:spPr>
          <a:xfrm flipV="1">
            <a:off x="8880624" y="1110589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D627FC1A-3E10-FA45-A248-42204B7ACD56}"/>
              </a:ext>
            </a:extLst>
          </p:cNvPr>
          <p:cNvSpPr txBox="1"/>
          <p:nvPr/>
        </p:nvSpPr>
        <p:spPr>
          <a:xfrm>
            <a:off x="8652377" y="100312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.05</a:t>
            </a:r>
            <a:endParaRPr lang="en-US" sz="800" baseline="-25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ABBE975-36ED-B344-91EC-EA2D71E2FB8F}"/>
              </a:ext>
            </a:extLst>
          </p:cNvPr>
          <p:cNvSpPr txBox="1"/>
          <p:nvPr/>
        </p:nvSpPr>
        <p:spPr>
          <a:xfrm>
            <a:off x="8652377" y="82615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.10</a:t>
            </a:r>
            <a:endParaRPr lang="en-US" sz="8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AFF495-C320-0E4C-84D8-72B903E01D9E}"/>
              </a:ext>
            </a:extLst>
          </p:cNvPr>
          <p:cNvSpPr txBox="1"/>
          <p:nvPr/>
        </p:nvSpPr>
        <p:spPr>
          <a:xfrm>
            <a:off x="8652377" y="64918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.15</a:t>
            </a:r>
            <a:endParaRPr lang="en-US" sz="800" baseline="-25000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C6D4177-01F9-1C43-8247-66729BB16C54}"/>
              </a:ext>
            </a:extLst>
          </p:cNvPr>
          <p:cNvCxnSpPr>
            <a:cxnSpLocks/>
          </p:cNvCxnSpPr>
          <p:nvPr/>
        </p:nvCxnSpPr>
        <p:spPr>
          <a:xfrm flipV="1">
            <a:off x="10672204" y="78768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CF38BC7-D2A1-3741-A1D2-55B916AA35A2}"/>
              </a:ext>
            </a:extLst>
          </p:cNvPr>
          <p:cNvCxnSpPr>
            <a:cxnSpLocks/>
          </p:cNvCxnSpPr>
          <p:nvPr/>
        </p:nvCxnSpPr>
        <p:spPr>
          <a:xfrm flipV="1">
            <a:off x="10673730" y="970490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6D2D417-D488-6647-992F-2714A73FFB2D}"/>
              </a:ext>
            </a:extLst>
          </p:cNvPr>
          <p:cNvCxnSpPr>
            <a:cxnSpLocks/>
          </p:cNvCxnSpPr>
          <p:nvPr/>
        </p:nvCxnSpPr>
        <p:spPr>
          <a:xfrm flipV="1">
            <a:off x="10660300" y="1153296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2312E0B2-A92D-9F4E-8F37-112765D9240C}"/>
              </a:ext>
            </a:extLst>
          </p:cNvPr>
          <p:cNvSpPr txBox="1"/>
          <p:nvPr/>
        </p:nvSpPr>
        <p:spPr>
          <a:xfrm>
            <a:off x="10432053" y="104583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.05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06AEDC4-D51A-474E-8D8C-E97FF580B321}"/>
              </a:ext>
            </a:extLst>
          </p:cNvPr>
          <p:cNvSpPr txBox="1"/>
          <p:nvPr/>
        </p:nvSpPr>
        <p:spPr>
          <a:xfrm>
            <a:off x="10432053" y="86886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.10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CD4DA0F-B866-7F42-BD66-C05871025C20}"/>
              </a:ext>
            </a:extLst>
          </p:cNvPr>
          <p:cNvSpPr txBox="1"/>
          <p:nvPr/>
        </p:nvSpPr>
        <p:spPr>
          <a:xfrm>
            <a:off x="10432053" y="69189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.15</a:t>
            </a:r>
            <a:endParaRPr lang="en-US" sz="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16D3A18-96A6-314E-A95A-A11DBDC04501}"/>
              </a:ext>
            </a:extLst>
          </p:cNvPr>
          <p:cNvCxnSpPr>
            <a:cxnSpLocks/>
          </p:cNvCxnSpPr>
          <p:nvPr/>
        </p:nvCxnSpPr>
        <p:spPr>
          <a:xfrm>
            <a:off x="10818905" y="989144"/>
            <a:ext cx="414173" cy="1184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2DF044B8-D574-D142-983E-66612F844091}"/>
              </a:ext>
            </a:extLst>
          </p:cNvPr>
          <p:cNvSpPr txBox="1"/>
          <p:nvPr/>
        </p:nvSpPr>
        <p:spPr>
          <a:xfrm rot="16200000">
            <a:off x="8179116" y="819868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Alternate allele</a:t>
            </a:r>
          </a:p>
          <a:p>
            <a:pPr algn="ctr"/>
            <a:r>
              <a:rPr lang="en-US" sz="800" dirty="0"/>
              <a:t> frequency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F655A-50DF-B347-A495-0B269338CE87}"/>
              </a:ext>
            </a:extLst>
          </p:cNvPr>
          <p:cNvSpPr txBox="1"/>
          <p:nvPr/>
        </p:nvSpPr>
        <p:spPr>
          <a:xfrm rot="16200000">
            <a:off x="9967336" y="827773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Alternate allele</a:t>
            </a:r>
          </a:p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frequency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B0927C3-99B4-3347-A920-91A717471F12}"/>
              </a:ext>
            </a:extLst>
          </p:cNvPr>
          <p:cNvSpPr/>
          <p:nvPr/>
        </p:nvSpPr>
        <p:spPr>
          <a:xfrm>
            <a:off x="8456985" y="206121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F3DA32F-6183-3644-8DC4-E6345A181ABB}"/>
              </a:ext>
            </a:extLst>
          </p:cNvPr>
          <p:cNvCxnSpPr>
            <a:cxnSpLocks/>
          </p:cNvCxnSpPr>
          <p:nvPr/>
        </p:nvCxnSpPr>
        <p:spPr>
          <a:xfrm>
            <a:off x="8557169" y="2061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E33FF5C-7045-C34D-B7E9-29293ACAFFFB}"/>
              </a:ext>
            </a:extLst>
          </p:cNvPr>
          <p:cNvCxnSpPr>
            <a:cxnSpLocks/>
          </p:cNvCxnSpPr>
          <p:nvPr/>
        </p:nvCxnSpPr>
        <p:spPr>
          <a:xfrm>
            <a:off x="8980139" y="2061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21488A4-A960-824B-A663-A67C7550E083}"/>
              </a:ext>
            </a:extLst>
          </p:cNvPr>
          <p:cNvGrpSpPr/>
          <p:nvPr/>
        </p:nvGrpSpPr>
        <p:grpSpPr>
          <a:xfrm>
            <a:off x="8553681" y="2091482"/>
            <a:ext cx="432825" cy="447170"/>
            <a:chOff x="2916620" y="609895"/>
            <a:chExt cx="432825" cy="447170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927EC7F-9BB0-684C-864D-7F8753FBF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E33589-4444-C345-B814-880BDB832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068BF04-3E04-2B4E-A428-DA26861B4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1DFBE7D-5CFF-A346-AC4E-32F676333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D0F471A-45E4-DC45-9E48-4387C42D1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A334397-95B7-4442-8CD6-1F7F17B99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938A110-126A-1A44-A393-1B2DEDEDC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61E3F8C-4F37-3F44-9CD4-D4802A5E9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F72A294-8771-A640-9BA7-0D4E8F83D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91EFBA78-4EAD-3A44-A4BF-D7E09685018D}"/>
              </a:ext>
            </a:extLst>
          </p:cNvPr>
          <p:cNvSpPr txBox="1"/>
          <p:nvPr/>
        </p:nvSpPr>
        <p:spPr>
          <a:xfrm>
            <a:off x="8429170" y="268401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B062E2C-B952-7142-BEA5-98B209393C9B}"/>
              </a:ext>
            </a:extLst>
          </p:cNvPr>
          <p:cNvSpPr txBox="1"/>
          <p:nvPr/>
        </p:nvSpPr>
        <p:spPr>
          <a:xfrm>
            <a:off x="8828206" y="268035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D05A56F-6A07-1B40-B048-746DCD5AE2A4}"/>
              </a:ext>
            </a:extLst>
          </p:cNvPr>
          <p:cNvCxnSpPr>
            <a:cxnSpLocks/>
          </p:cNvCxnSpPr>
          <p:nvPr/>
        </p:nvCxnSpPr>
        <p:spPr>
          <a:xfrm flipV="1">
            <a:off x="8401375" y="215815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9BA4BA0-B2E6-5C4B-954F-AFFB2C8DDB17}"/>
              </a:ext>
            </a:extLst>
          </p:cNvPr>
          <p:cNvCxnSpPr>
            <a:cxnSpLocks/>
          </p:cNvCxnSpPr>
          <p:nvPr/>
        </p:nvCxnSpPr>
        <p:spPr>
          <a:xfrm flipV="1">
            <a:off x="8402901" y="234096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D212D60-51D0-474D-8E64-6EF3FF1AFF98}"/>
              </a:ext>
            </a:extLst>
          </p:cNvPr>
          <p:cNvCxnSpPr>
            <a:cxnSpLocks/>
          </p:cNvCxnSpPr>
          <p:nvPr/>
        </p:nvCxnSpPr>
        <p:spPr>
          <a:xfrm flipV="1">
            <a:off x="8389471" y="252377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67E5A23F-8C07-E34D-A13E-E63471C9AA53}"/>
              </a:ext>
            </a:extLst>
          </p:cNvPr>
          <p:cNvSpPr txBox="1"/>
          <p:nvPr/>
        </p:nvSpPr>
        <p:spPr>
          <a:xfrm>
            <a:off x="8161224" y="241630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.05</a:t>
            </a:r>
            <a:endParaRPr lang="en-US" sz="800" baseline="-250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74A0B5A-1126-894E-A19A-81579B185A32}"/>
              </a:ext>
            </a:extLst>
          </p:cNvPr>
          <p:cNvSpPr txBox="1"/>
          <p:nvPr/>
        </p:nvSpPr>
        <p:spPr>
          <a:xfrm>
            <a:off x="8161224" y="22393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.10</a:t>
            </a:r>
            <a:endParaRPr lang="en-US" sz="800" baseline="-250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F42E54E-671D-3F45-9C57-5817C7C8AE9B}"/>
              </a:ext>
            </a:extLst>
          </p:cNvPr>
          <p:cNvSpPr txBox="1"/>
          <p:nvPr/>
        </p:nvSpPr>
        <p:spPr>
          <a:xfrm>
            <a:off x="8161224" y="206236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.15</a:t>
            </a:r>
            <a:endParaRPr lang="en-US" sz="800" baseline="-250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A3B6687-A50F-1E4D-88D5-EF1E72375D79}"/>
              </a:ext>
            </a:extLst>
          </p:cNvPr>
          <p:cNvSpPr txBox="1"/>
          <p:nvPr/>
        </p:nvSpPr>
        <p:spPr>
          <a:xfrm rot="16200000">
            <a:off x="7687963" y="223304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Alternate allele</a:t>
            </a:r>
          </a:p>
          <a:p>
            <a:pPr algn="ctr"/>
            <a:r>
              <a:rPr lang="en-US" sz="800" dirty="0"/>
              <a:t> frequency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F51B463-C3DD-EA41-9E4E-9411B407013B}"/>
              </a:ext>
            </a:extLst>
          </p:cNvPr>
          <p:cNvSpPr/>
          <p:nvPr/>
        </p:nvSpPr>
        <p:spPr>
          <a:xfrm>
            <a:off x="9854342" y="206121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E947DC6-04FA-F149-8F46-2E3F4E4681B0}"/>
              </a:ext>
            </a:extLst>
          </p:cNvPr>
          <p:cNvCxnSpPr>
            <a:cxnSpLocks/>
          </p:cNvCxnSpPr>
          <p:nvPr/>
        </p:nvCxnSpPr>
        <p:spPr>
          <a:xfrm>
            <a:off x="9954526" y="2061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1657591-6C42-3640-8501-B81F26DD734D}"/>
              </a:ext>
            </a:extLst>
          </p:cNvPr>
          <p:cNvCxnSpPr>
            <a:cxnSpLocks/>
          </p:cNvCxnSpPr>
          <p:nvPr/>
        </p:nvCxnSpPr>
        <p:spPr>
          <a:xfrm>
            <a:off x="10377496" y="206121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94176B3-D91D-DE4A-8991-6A4F5EE93449}"/>
              </a:ext>
            </a:extLst>
          </p:cNvPr>
          <p:cNvGrpSpPr/>
          <p:nvPr/>
        </p:nvGrpSpPr>
        <p:grpSpPr>
          <a:xfrm>
            <a:off x="9951038" y="2091482"/>
            <a:ext cx="432825" cy="447170"/>
            <a:chOff x="2916620" y="609895"/>
            <a:chExt cx="432825" cy="44717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41E02A4-3798-1B42-9B9F-3ED2C22C2E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56C8651-75D5-4744-B23F-A4E14BDF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61BECF2-F407-8647-A4A9-F05228364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5850544-6808-2946-947D-FB9808250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51138DC-CB22-9F4F-9D87-3A57F8AD1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E136D26-5833-5E48-A85B-10CF767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7C71ABC-BD74-6843-A275-FA4BA5BEC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1D2D4AE-C9D7-6C4E-BBD1-EFCBEAA07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E5F21BE-0665-BD46-B90C-D8D9BB935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4728DE53-1D82-3348-98B1-C6E298D9FC19}"/>
              </a:ext>
            </a:extLst>
          </p:cNvPr>
          <p:cNvSpPr txBox="1"/>
          <p:nvPr/>
        </p:nvSpPr>
        <p:spPr>
          <a:xfrm>
            <a:off x="9826527" y="268401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E2AC00B-3CEE-4245-A88E-2612A8C05BD1}"/>
              </a:ext>
            </a:extLst>
          </p:cNvPr>
          <p:cNvCxnSpPr>
            <a:cxnSpLocks/>
          </p:cNvCxnSpPr>
          <p:nvPr/>
        </p:nvCxnSpPr>
        <p:spPr>
          <a:xfrm flipV="1">
            <a:off x="9798732" y="215815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0B1BA16-1A55-3D41-9B6F-4885AB9E9770}"/>
              </a:ext>
            </a:extLst>
          </p:cNvPr>
          <p:cNvCxnSpPr>
            <a:cxnSpLocks/>
          </p:cNvCxnSpPr>
          <p:nvPr/>
        </p:nvCxnSpPr>
        <p:spPr>
          <a:xfrm flipV="1">
            <a:off x="9800258" y="234096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6E5B57F-3739-AA46-9255-61A3B331E422}"/>
              </a:ext>
            </a:extLst>
          </p:cNvPr>
          <p:cNvCxnSpPr>
            <a:cxnSpLocks/>
          </p:cNvCxnSpPr>
          <p:nvPr/>
        </p:nvCxnSpPr>
        <p:spPr>
          <a:xfrm flipV="1">
            <a:off x="9786828" y="252377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A86F2DD2-840B-884B-ABBF-6D2C742F1FEB}"/>
              </a:ext>
            </a:extLst>
          </p:cNvPr>
          <p:cNvSpPr txBox="1"/>
          <p:nvPr/>
        </p:nvSpPr>
        <p:spPr>
          <a:xfrm>
            <a:off x="9558581" y="241630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.50</a:t>
            </a:r>
            <a:endParaRPr lang="en-US" sz="800" baseline="-250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07C9604-7BD6-E84D-9CB8-A4F04B6A51C4}"/>
              </a:ext>
            </a:extLst>
          </p:cNvPr>
          <p:cNvSpPr txBox="1"/>
          <p:nvPr/>
        </p:nvSpPr>
        <p:spPr>
          <a:xfrm>
            <a:off x="9558581" y="223933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.55</a:t>
            </a:r>
            <a:endParaRPr lang="en-US" sz="800" baseline="-250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C641ECD-2D30-CB4E-9B0D-B9306913D275}"/>
              </a:ext>
            </a:extLst>
          </p:cNvPr>
          <p:cNvSpPr txBox="1"/>
          <p:nvPr/>
        </p:nvSpPr>
        <p:spPr>
          <a:xfrm>
            <a:off x="9558581" y="206236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.60</a:t>
            </a:r>
            <a:endParaRPr lang="en-US" sz="800" baseline="-250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03BEAF-FEBD-AF48-9632-01683436FA45}"/>
              </a:ext>
            </a:extLst>
          </p:cNvPr>
          <p:cNvSpPr txBox="1"/>
          <p:nvPr/>
        </p:nvSpPr>
        <p:spPr>
          <a:xfrm rot="16200000">
            <a:off x="9085320" y="223304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Alternate allele</a:t>
            </a:r>
          </a:p>
          <a:p>
            <a:pPr algn="ctr"/>
            <a:r>
              <a:rPr lang="en-US" sz="800" dirty="0"/>
              <a:t> frequency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EBBDF94-4E19-2646-AB48-AB2DC34113E3}"/>
              </a:ext>
            </a:extLst>
          </p:cNvPr>
          <p:cNvSpPr/>
          <p:nvPr/>
        </p:nvSpPr>
        <p:spPr>
          <a:xfrm>
            <a:off x="11199195" y="2050543"/>
            <a:ext cx="632443" cy="662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48027A0-8BEC-2241-92AE-B634CC0AF78A}"/>
              </a:ext>
            </a:extLst>
          </p:cNvPr>
          <p:cNvCxnSpPr>
            <a:cxnSpLocks/>
          </p:cNvCxnSpPr>
          <p:nvPr/>
        </p:nvCxnSpPr>
        <p:spPr>
          <a:xfrm>
            <a:off x="11299379" y="205054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4143ECF-CB05-0C4E-8CF0-4C6E31C841D9}"/>
              </a:ext>
            </a:extLst>
          </p:cNvPr>
          <p:cNvCxnSpPr>
            <a:cxnSpLocks/>
          </p:cNvCxnSpPr>
          <p:nvPr/>
        </p:nvCxnSpPr>
        <p:spPr>
          <a:xfrm>
            <a:off x="11722349" y="2050543"/>
            <a:ext cx="0" cy="6620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DC52DD8-D3E5-8B4B-A6CA-A1BA6463C879}"/>
              </a:ext>
            </a:extLst>
          </p:cNvPr>
          <p:cNvGrpSpPr/>
          <p:nvPr/>
        </p:nvGrpSpPr>
        <p:grpSpPr>
          <a:xfrm flipH="1">
            <a:off x="11294763" y="2136512"/>
            <a:ext cx="425332" cy="447170"/>
            <a:chOff x="2916620" y="609895"/>
            <a:chExt cx="432825" cy="447170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2D656B9-19B5-2942-99E8-E5CB18DD6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507" y="760124"/>
              <a:ext cx="416642" cy="2240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796A7804-5C2E-9046-95E7-71E09095D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57" y="819824"/>
              <a:ext cx="416982" cy="23410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6DECEC3-D979-024D-83A5-A70B6B495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925" y="752265"/>
              <a:ext cx="423350" cy="2992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BDA938A-7A8F-0E4B-B403-BB32306AE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45" y="722167"/>
              <a:ext cx="427800" cy="2410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2ED875C-2B9D-CA4E-A8C2-0E3138D50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175" y="891107"/>
              <a:ext cx="418904" cy="1659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3A4EABC-2178-084A-80BF-A5A1FD8C4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046" y="774543"/>
              <a:ext cx="428867" cy="1599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1DD6D8-7BB8-9141-8783-083B9D1F8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620" y="609895"/>
              <a:ext cx="424911" cy="4221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8000AA6-0282-984B-9F0A-641DD39A1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000" y="644092"/>
              <a:ext cx="426433" cy="305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8F04959-AF41-6F43-B96F-1E9A68592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946" y="635143"/>
              <a:ext cx="421103" cy="255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5999EF8-98E4-8946-AA20-B44B28E65AA9}"/>
              </a:ext>
            </a:extLst>
          </p:cNvPr>
          <p:cNvSpPr txBox="1"/>
          <p:nvPr/>
        </p:nvSpPr>
        <p:spPr>
          <a:xfrm>
            <a:off x="11171380" y="267334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1A6B4ED-0397-E844-880C-06EDE2E6E7BF}"/>
              </a:ext>
            </a:extLst>
          </p:cNvPr>
          <p:cNvSpPr txBox="1"/>
          <p:nvPr/>
        </p:nvSpPr>
        <p:spPr>
          <a:xfrm>
            <a:off x="11570416" y="266968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E81B258-D99A-374F-A155-1CB6328176D2}"/>
              </a:ext>
            </a:extLst>
          </p:cNvPr>
          <p:cNvCxnSpPr>
            <a:cxnSpLocks/>
          </p:cNvCxnSpPr>
          <p:nvPr/>
        </p:nvCxnSpPr>
        <p:spPr>
          <a:xfrm flipV="1">
            <a:off x="11143585" y="2147488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7C03C82-2E06-0C4F-9E20-9A40D9C65BCB}"/>
              </a:ext>
            </a:extLst>
          </p:cNvPr>
          <p:cNvCxnSpPr>
            <a:cxnSpLocks/>
          </p:cNvCxnSpPr>
          <p:nvPr/>
        </p:nvCxnSpPr>
        <p:spPr>
          <a:xfrm flipV="1">
            <a:off x="11145111" y="2330294"/>
            <a:ext cx="68580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64112FC-4157-9E4C-919A-B6885C9DB8D1}"/>
              </a:ext>
            </a:extLst>
          </p:cNvPr>
          <p:cNvCxnSpPr>
            <a:cxnSpLocks/>
          </p:cNvCxnSpPr>
          <p:nvPr/>
        </p:nvCxnSpPr>
        <p:spPr>
          <a:xfrm flipV="1">
            <a:off x="11131681" y="2513100"/>
            <a:ext cx="68580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0643BCE-9DA9-2843-995D-ACE6B88481B5}"/>
              </a:ext>
            </a:extLst>
          </p:cNvPr>
          <p:cNvSpPr txBox="1"/>
          <p:nvPr/>
        </p:nvSpPr>
        <p:spPr>
          <a:xfrm>
            <a:off x="10903434" y="24056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.25</a:t>
            </a:r>
            <a:endParaRPr lang="en-US" sz="800" baseline="-250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F16E71FB-2A72-B94C-B03A-3B59E51D816E}"/>
              </a:ext>
            </a:extLst>
          </p:cNvPr>
          <p:cNvSpPr txBox="1"/>
          <p:nvPr/>
        </p:nvSpPr>
        <p:spPr>
          <a:xfrm>
            <a:off x="10903434" y="222866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.30</a:t>
            </a:r>
            <a:endParaRPr lang="en-US" sz="800" baseline="-250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C87EEEE-DA7D-0846-87A5-E2E96A683E12}"/>
              </a:ext>
            </a:extLst>
          </p:cNvPr>
          <p:cNvSpPr txBox="1"/>
          <p:nvPr/>
        </p:nvSpPr>
        <p:spPr>
          <a:xfrm>
            <a:off x="10903434" y="205169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.35</a:t>
            </a:r>
            <a:endParaRPr lang="en-US" sz="800" baseline="-250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952EBBB-49FA-554F-943F-30ABEF73AA13}"/>
              </a:ext>
            </a:extLst>
          </p:cNvPr>
          <p:cNvSpPr txBox="1"/>
          <p:nvPr/>
        </p:nvSpPr>
        <p:spPr>
          <a:xfrm rot="16200000">
            <a:off x="10430173" y="2222379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Alternate allele</a:t>
            </a:r>
          </a:p>
          <a:p>
            <a:pPr algn="ctr"/>
            <a:r>
              <a:rPr lang="en-US" sz="800" dirty="0"/>
              <a:t> frequency</a:t>
            </a:r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C5F70DED-4D9B-F241-A1F6-23A368A0D4E3}"/>
              </a:ext>
            </a:extLst>
          </p:cNvPr>
          <p:cNvCxnSpPr>
            <a:cxnSpLocks/>
          </p:cNvCxnSpPr>
          <p:nvPr/>
        </p:nvCxnSpPr>
        <p:spPr>
          <a:xfrm flipV="1">
            <a:off x="8553041" y="2228667"/>
            <a:ext cx="427099" cy="2489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7370C09C-0F69-8D43-B43C-A624740C32E4}"/>
              </a:ext>
            </a:extLst>
          </p:cNvPr>
          <p:cNvCxnSpPr>
            <a:cxnSpLocks/>
          </p:cNvCxnSpPr>
          <p:nvPr/>
        </p:nvCxnSpPr>
        <p:spPr>
          <a:xfrm flipV="1">
            <a:off x="9957234" y="2461502"/>
            <a:ext cx="417655" cy="415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2FFDE8A-26AE-7A44-B163-E8F0195C49DD}"/>
              </a:ext>
            </a:extLst>
          </p:cNvPr>
          <p:cNvCxnSpPr>
            <a:cxnSpLocks/>
          </p:cNvCxnSpPr>
          <p:nvPr/>
        </p:nvCxnSpPr>
        <p:spPr>
          <a:xfrm flipV="1">
            <a:off x="11308802" y="2217448"/>
            <a:ext cx="420205" cy="2060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B8ED9880-5CAE-CA44-B299-3721D1BB4DD9}"/>
              </a:ext>
            </a:extLst>
          </p:cNvPr>
          <p:cNvSpPr txBox="1"/>
          <p:nvPr/>
        </p:nvSpPr>
        <p:spPr>
          <a:xfrm>
            <a:off x="10213428" y="268035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baseline="-25000" dirty="0"/>
              <a:t>n+1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C0AEA35-BC67-884A-BAD8-E9187F7325AD}"/>
              </a:ext>
            </a:extLst>
          </p:cNvPr>
          <p:cNvSpPr txBox="1"/>
          <p:nvPr/>
        </p:nvSpPr>
        <p:spPr>
          <a:xfrm>
            <a:off x="8479743" y="1787827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+.04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FB39820-C140-AC49-861C-03C42C3DF1D3}"/>
              </a:ext>
            </a:extLst>
          </p:cNvPr>
          <p:cNvSpPr txBox="1"/>
          <p:nvPr/>
        </p:nvSpPr>
        <p:spPr>
          <a:xfrm>
            <a:off x="9840502" y="1775253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+.005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4934688-0702-F243-AE0D-F962BA317C63}"/>
              </a:ext>
            </a:extLst>
          </p:cNvPr>
          <p:cNvSpPr txBox="1"/>
          <p:nvPr/>
        </p:nvSpPr>
        <p:spPr>
          <a:xfrm>
            <a:off x="11274107" y="1751350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-.06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516E2C30-0868-3943-B960-946838F6C29C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9072511" y="467491"/>
            <a:ext cx="191849" cy="180541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7097E322-951A-004D-AD06-4708F0554400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11022131" y="467491"/>
            <a:ext cx="191849" cy="1669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8565027A-95D6-F642-B7F5-BF6CC350BF63}"/>
              </a:ext>
            </a:extLst>
          </p:cNvPr>
          <p:cNvSpPr/>
          <p:nvPr/>
        </p:nvSpPr>
        <p:spPr>
          <a:xfrm>
            <a:off x="7543437" y="1857078"/>
            <a:ext cx="914033" cy="235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070"/>
              </a:lnSpc>
            </a:pPr>
            <a:r>
              <a:rPr lang="en-US" sz="1100" i="1" dirty="0">
                <a:solidFill>
                  <a:srgbClr val="FF0000"/>
                </a:solidFill>
              </a:rPr>
              <a:t>phased shift:</a:t>
            </a: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11EC317-4C53-5846-AF85-760A602E1EC8}"/>
              </a:ext>
            </a:extLst>
          </p:cNvPr>
          <p:cNvGrpSpPr/>
          <p:nvPr/>
        </p:nvGrpSpPr>
        <p:grpSpPr>
          <a:xfrm>
            <a:off x="6789633" y="3408268"/>
            <a:ext cx="114247" cy="471906"/>
            <a:chOff x="5020180" y="5706647"/>
            <a:chExt cx="251928" cy="541790"/>
          </a:xfrm>
        </p:grpSpPr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6F6E5338-93B7-7D47-BBE8-551F2B5FF87A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w="12700" cap="sq">
              <a:prstDash val="sysDot"/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2B82733-611C-5049-9169-B4772AFD49F4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7092F44-95EF-5A41-A9B5-C505CF7639BE}"/>
                </a:ext>
              </a:extLst>
            </p:cNvPr>
            <p:cNvCxnSpPr>
              <a:stCxn id="376" idx="1"/>
              <a:endCxn id="376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2700">
              <a:solidFill>
                <a:srgbClr val="FF5725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A9D2B46-9A42-4748-BB55-6B8192D4DCCF}"/>
              </a:ext>
            </a:extLst>
          </p:cNvPr>
          <p:cNvGrpSpPr/>
          <p:nvPr/>
        </p:nvGrpSpPr>
        <p:grpSpPr>
          <a:xfrm>
            <a:off x="7180916" y="3868366"/>
            <a:ext cx="114247" cy="471906"/>
            <a:chOff x="5020180" y="5706647"/>
            <a:chExt cx="251928" cy="541790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84C1-A841-5C4F-BD1A-0026DAD8B018}"/>
                </a:ext>
              </a:extLst>
            </p:cNvPr>
            <p:cNvCxnSpPr/>
            <p:nvPr/>
          </p:nvCxnSpPr>
          <p:spPr>
            <a:xfrm>
              <a:off x="5152449" y="5706647"/>
              <a:ext cx="0" cy="541790"/>
            </a:xfrm>
            <a:prstGeom prst="line">
              <a:avLst/>
            </a:prstGeom>
            <a:ln w="12700" cap="sq">
              <a:prstDash val="sysDot"/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E549C475-95EF-E84A-84AC-78659ADF5B8A}"/>
                </a:ext>
              </a:extLst>
            </p:cNvPr>
            <p:cNvSpPr/>
            <p:nvPr/>
          </p:nvSpPr>
          <p:spPr>
            <a:xfrm>
              <a:off x="5020180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D22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D05DAF5-2B93-0548-B17A-F5845A54668F}"/>
                </a:ext>
              </a:extLst>
            </p:cNvPr>
            <p:cNvCxnSpPr>
              <a:stCxn id="380" idx="1"/>
              <a:endCxn id="380" idx="3"/>
            </p:cNvCxnSpPr>
            <p:nvPr/>
          </p:nvCxnSpPr>
          <p:spPr>
            <a:xfrm>
              <a:off x="5020180" y="5968519"/>
              <a:ext cx="251928" cy="0"/>
            </a:xfrm>
            <a:prstGeom prst="line">
              <a:avLst/>
            </a:prstGeom>
            <a:ln w="12700">
              <a:solidFill>
                <a:srgbClr val="00D22A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A9F6AD3-762A-3C47-A2A5-AE3E1D144855}"/>
              </a:ext>
            </a:extLst>
          </p:cNvPr>
          <p:cNvGrpSpPr/>
          <p:nvPr/>
        </p:nvGrpSpPr>
        <p:grpSpPr>
          <a:xfrm>
            <a:off x="6971620" y="3653161"/>
            <a:ext cx="114247" cy="471906"/>
            <a:chOff x="5111194" y="5706647"/>
            <a:chExt cx="251928" cy="541790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D4E5BD94-1AC8-D04B-A891-94927B137CC1}"/>
                </a:ext>
              </a:extLst>
            </p:cNvPr>
            <p:cNvCxnSpPr/>
            <p:nvPr/>
          </p:nvCxnSpPr>
          <p:spPr>
            <a:xfrm>
              <a:off x="5222462" y="5706647"/>
              <a:ext cx="0" cy="541790"/>
            </a:xfrm>
            <a:prstGeom prst="line">
              <a:avLst/>
            </a:prstGeom>
            <a:ln w="12700" cap="sq">
              <a:solidFill>
                <a:schemeClr val="tx1">
                  <a:lumMod val="95000"/>
                  <a:lumOff val="5000"/>
                </a:schemeClr>
              </a:solidFill>
              <a:prstDash val="sysDot"/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C634940-8457-C749-83BD-AE1D87A5B052}"/>
                </a:ext>
              </a:extLst>
            </p:cNvPr>
            <p:cNvSpPr/>
            <p:nvPr/>
          </p:nvSpPr>
          <p:spPr>
            <a:xfrm>
              <a:off x="5111194" y="5878417"/>
              <a:ext cx="251928" cy="1802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0FC52DE-52AF-8240-BA7F-4B332FA5E369}"/>
                </a:ext>
              </a:extLst>
            </p:cNvPr>
            <p:cNvCxnSpPr>
              <a:stCxn id="384" idx="1"/>
              <a:endCxn id="384" idx="3"/>
            </p:cNvCxnSpPr>
            <p:nvPr/>
          </p:nvCxnSpPr>
          <p:spPr>
            <a:xfrm>
              <a:off x="5111194" y="5968519"/>
              <a:ext cx="251928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530A22D-1E5A-A14D-B03F-40A5877072B0}"/>
              </a:ext>
            </a:extLst>
          </p:cNvPr>
          <p:cNvGrpSpPr/>
          <p:nvPr/>
        </p:nvGrpSpPr>
        <p:grpSpPr>
          <a:xfrm>
            <a:off x="7796233" y="3648343"/>
            <a:ext cx="122153" cy="471906"/>
            <a:chOff x="6523710" y="4733866"/>
            <a:chExt cx="251950" cy="449434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E4DFF49E-F9D5-F94D-9CBD-8FD88B5BB82F}"/>
                </a:ext>
              </a:extLst>
            </p:cNvPr>
            <p:cNvCxnSpPr/>
            <p:nvPr/>
          </p:nvCxnSpPr>
          <p:spPr>
            <a:xfrm>
              <a:off x="6656003" y="4733866"/>
              <a:ext cx="0" cy="449434"/>
            </a:xfrm>
            <a:prstGeom prst="line">
              <a:avLst/>
            </a:prstGeom>
            <a:ln cap="sq">
              <a:solidFill>
                <a:schemeClr val="bg1">
                  <a:lumMod val="65000"/>
                </a:schemeClr>
              </a:solidFill>
              <a:headEnd type="diamond"/>
              <a:tailEnd type="diamon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2442CBD-481B-CE40-82AE-8404D0A88E9A}"/>
                </a:ext>
              </a:extLst>
            </p:cNvPr>
            <p:cNvSpPr/>
            <p:nvPr/>
          </p:nvSpPr>
          <p:spPr>
            <a:xfrm>
              <a:off x="6523710" y="4876355"/>
              <a:ext cx="251926" cy="149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B1921AC-0EDD-D64B-B8B8-5E2BFFAD55CE}"/>
                </a:ext>
              </a:extLst>
            </p:cNvPr>
            <p:cNvCxnSpPr>
              <a:cxnSpLocks/>
            </p:cNvCxnSpPr>
            <p:nvPr/>
          </p:nvCxnSpPr>
          <p:spPr>
            <a:xfrm>
              <a:off x="6523731" y="4954091"/>
              <a:ext cx="25192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Oval 397">
            <a:extLst>
              <a:ext uri="{FF2B5EF4-FFF2-40B4-BE49-F238E27FC236}">
                <a16:creationId xmlns:a16="http://schemas.microsoft.com/office/drawing/2014/main" id="{C187C14C-E0EF-4D46-B08D-2E864429174E}"/>
              </a:ext>
            </a:extLst>
          </p:cNvPr>
          <p:cNvSpPr/>
          <p:nvPr/>
        </p:nvSpPr>
        <p:spPr>
          <a:xfrm>
            <a:off x="7210148" y="4073172"/>
            <a:ext cx="58086" cy="580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C9976D05-CDA6-DC4F-9FC6-1FC5A1A94619}"/>
              </a:ext>
            </a:extLst>
          </p:cNvPr>
          <p:cNvSpPr/>
          <p:nvPr/>
        </p:nvSpPr>
        <p:spPr>
          <a:xfrm>
            <a:off x="6822455" y="3608426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36DB983-A330-534C-B3F8-13BD29A536DC}"/>
              </a:ext>
            </a:extLst>
          </p:cNvPr>
          <p:cNvSpPr txBox="1"/>
          <p:nvPr/>
        </p:nvSpPr>
        <p:spPr>
          <a:xfrm>
            <a:off x="6618294" y="4363243"/>
            <a:ext cx="872547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dirty="0"/>
              <a:t>parallel SNPs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7D064E9-4030-F048-95A1-7A0906F3EC44}"/>
              </a:ext>
            </a:extLst>
          </p:cNvPr>
          <p:cNvSpPr txBox="1"/>
          <p:nvPr/>
        </p:nvSpPr>
        <p:spPr>
          <a:xfrm>
            <a:off x="7453135" y="4366726"/>
            <a:ext cx="872547" cy="430887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background SNPs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9E2C034E-4294-594A-884F-C2FBE17F2E44}"/>
              </a:ext>
            </a:extLst>
          </p:cNvPr>
          <p:cNvSpPr/>
          <p:nvPr/>
        </p:nvSpPr>
        <p:spPr>
          <a:xfrm>
            <a:off x="7005487" y="3846013"/>
            <a:ext cx="58086" cy="58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441EA29B-2743-C049-A615-9F4C300AD8B6}"/>
              </a:ext>
            </a:extLst>
          </p:cNvPr>
          <p:cNvSpPr txBox="1"/>
          <p:nvPr/>
        </p:nvSpPr>
        <p:spPr>
          <a:xfrm>
            <a:off x="7731686" y="3711875"/>
            <a:ext cx="45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5537CC9-2CB9-7646-96EA-1E774D9BE451}"/>
              </a:ext>
            </a:extLst>
          </p:cNvPr>
          <p:cNvSpPr/>
          <p:nvPr/>
        </p:nvSpPr>
        <p:spPr>
          <a:xfrm rot="16200000">
            <a:off x="5679226" y="3864470"/>
            <a:ext cx="1487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  <a:r>
              <a:rPr lang="en-US" sz="1100" baseline="30000" dirty="0"/>
              <a:t>th</a:t>
            </a:r>
            <a:r>
              <a:rPr lang="en-US" sz="1100" dirty="0"/>
              <a:t> cage phased shifts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488EE93C-1E92-FC46-BA8C-665A4C59BDDE}"/>
              </a:ext>
            </a:extLst>
          </p:cNvPr>
          <p:cNvSpPr txBox="1"/>
          <p:nvPr/>
        </p:nvSpPr>
        <p:spPr>
          <a:xfrm>
            <a:off x="8329745" y="4023978"/>
            <a:ext cx="1691369" cy="44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60"/>
              </a:lnSpc>
            </a:pPr>
            <a:r>
              <a:rPr lang="en-US" sz="1050" dirty="0"/>
              <a:t>5. Measure shifts at the same SNPs, but over other time segments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0CA348A-4A7D-654B-8C70-14F2FD48A232}"/>
              </a:ext>
            </a:extLst>
          </p:cNvPr>
          <p:cNvCxnSpPr>
            <a:cxnSpLocks/>
          </p:cNvCxnSpPr>
          <p:nvPr/>
        </p:nvCxnSpPr>
        <p:spPr>
          <a:xfrm flipV="1">
            <a:off x="6742062" y="3709009"/>
            <a:ext cx="146304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8E1ACDC4-C002-884D-ACF2-1828CA98420A}"/>
              </a:ext>
            </a:extLst>
          </p:cNvPr>
          <p:cNvCxnSpPr>
            <a:cxnSpLocks/>
          </p:cNvCxnSpPr>
          <p:nvPr/>
        </p:nvCxnSpPr>
        <p:spPr>
          <a:xfrm flipV="1">
            <a:off x="6742062" y="3891815"/>
            <a:ext cx="146304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BDE22CC-4118-A343-ADED-DF57EEC6EC78}"/>
              </a:ext>
            </a:extLst>
          </p:cNvPr>
          <p:cNvCxnSpPr>
            <a:cxnSpLocks/>
          </p:cNvCxnSpPr>
          <p:nvPr/>
        </p:nvCxnSpPr>
        <p:spPr>
          <a:xfrm flipV="1">
            <a:off x="6742062" y="4074621"/>
            <a:ext cx="146304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2F11B73-0C47-C248-BF8D-ACB585F80C96}"/>
              </a:ext>
            </a:extLst>
          </p:cNvPr>
          <p:cNvCxnSpPr>
            <a:cxnSpLocks/>
          </p:cNvCxnSpPr>
          <p:nvPr/>
        </p:nvCxnSpPr>
        <p:spPr>
          <a:xfrm flipV="1">
            <a:off x="6742062" y="3491541"/>
            <a:ext cx="146304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6F621FBD-8968-1E49-B70E-921B3B2FDD62}"/>
              </a:ext>
            </a:extLst>
          </p:cNvPr>
          <p:cNvCxnSpPr>
            <a:cxnSpLocks/>
          </p:cNvCxnSpPr>
          <p:nvPr/>
        </p:nvCxnSpPr>
        <p:spPr>
          <a:xfrm flipV="1">
            <a:off x="6742062" y="4247569"/>
            <a:ext cx="146304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B5904C2D-041E-D149-BDD0-8547509A3421}"/>
              </a:ext>
            </a:extLst>
          </p:cNvPr>
          <p:cNvSpPr txBox="1"/>
          <p:nvPr/>
        </p:nvSpPr>
        <p:spPr>
          <a:xfrm>
            <a:off x="6433498" y="4139847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-.10</a:t>
            </a:r>
            <a:endParaRPr lang="en-US" sz="800" baseline="-25000" dirty="0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957EFC0B-3E4B-1545-99BC-753542BFDD2D}"/>
              </a:ext>
            </a:extLst>
          </p:cNvPr>
          <p:cNvSpPr txBox="1"/>
          <p:nvPr/>
        </p:nvSpPr>
        <p:spPr>
          <a:xfrm>
            <a:off x="6443772" y="396287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-.05</a:t>
            </a:r>
            <a:endParaRPr lang="en-US" sz="800" baseline="-25000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3631CB17-66FA-D141-B85C-F3141EC7C68C}"/>
              </a:ext>
            </a:extLst>
          </p:cNvPr>
          <p:cNvSpPr txBox="1"/>
          <p:nvPr/>
        </p:nvSpPr>
        <p:spPr>
          <a:xfrm>
            <a:off x="6474594" y="37859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.00</a:t>
            </a:r>
            <a:endParaRPr lang="en-US" sz="800" baseline="-25000" dirty="0"/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904A95E-745C-AD49-B4CD-380A71AA9FA7}"/>
              </a:ext>
            </a:extLst>
          </p:cNvPr>
          <p:cNvSpPr txBox="1"/>
          <p:nvPr/>
        </p:nvSpPr>
        <p:spPr>
          <a:xfrm>
            <a:off x="6462689" y="360965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.05</a:t>
            </a:r>
            <a:endParaRPr lang="en-US" sz="800" baseline="-25000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0E1CEDD0-4D5D-2E4B-B4A2-5DF8D415FAA1}"/>
              </a:ext>
            </a:extLst>
          </p:cNvPr>
          <p:cNvSpPr txBox="1"/>
          <p:nvPr/>
        </p:nvSpPr>
        <p:spPr>
          <a:xfrm>
            <a:off x="6461010" y="341311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.10</a:t>
            </a:r>
            <a:endParaRPr lang="en-US" sz="800" baseline="-25000" dirty="0"/>
          </a:p>
        </p:txBody>
      </p: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E0444904-A8EA-1B4A-8444-A250AEA6A7FC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9942904" y="3377830"/>
            <a:ext cx="1229773" cy="122711"/>
          </a:xfrm>
          <a:prstGeom prst="bentConnector4">
            <a:avLst>
              <a:gd name="adj1" fmla="val 21852"/>
              <a:gd name="adj2" fmla="val 320686"/>
            </a:avLst>
          </a:prstGeom>
          <a:ln w="127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E4520E4-29C7-014B-B5EE-B4A529B86F9C}"/>
              </a:ext>
            </a:extLst>
          </p:cNvPr>
          <p:cNvSpPr/>
          <p:nvPr/>
        </p:nvSpPr>
        <p:spPr>
          <a:xfrm>
            <a:off x="10977104" y="3357889"/>
            <a:ext cx="377826" cy="1197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D973D1E-BCEC-4244-98BD-FF6AE920075A}"/>
              </a:ext>
            </a:extLst>
          </p:cNvPr>
          <p:cNvSpPr/>
          <p:nvPr/>
        </p:nvSpPr>
        <p:spPr>
          <a:xfrm>
            <a:off x="11030210" y="3761943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EAEAC842-398B-D841-996C-B13E538A82DA}"/>
              </a:ext>
            </a:extLst>
          </p:cNvPr>
          <p:cNvCxnSpPr>
            <a:cxnSpLocks/>
          </p:cNvCxnSpPr>
          <p:nvPr/>
        </p:nvCxnSpPr>
        <p:spPr>
          <a:xfrm flipV="1">
            <a:off x="10334712" y="3757708"/>
            <a:ext cx="173736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6FC06AB-C772-4842-B8FB-6DFCB17F892A}"/>
              </a:ext>
            </a:extLst>
          </p:cNvPr>
          <p:cNvCxnSpPr>
            <a:cxnSpLocks/>
          </p:cNvCxnSpPr>
          <p:nvPr/>
        </p:nvCxnSpPr>
        <p:spPr>
          <a:xfrm flipV="1">
            <a:off x="10334712" y="3940514"/>
            <a:ext cx="173736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3B1AFE95-4196-5143-BFEE-816703AA0557}"/>
              </a:ext>
            </a:extLst>
          </p:cNvPr>
          <p:cNvCxnSpPr>
            <a:cxnSpLocks/>
          </p:cNvCxnSpPr>
          <p:nvPr/>
        </p:nvCxnSpPr>
        <p:spPr>
          <a:xfrm flipV="1">
            <a:off x="10334712" y="4123320"/>
            <a:ext cx="173736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F363AE25-A3A6-7349-A131-0BBBB8D6F23C}"/>
              </a:ext>
            </a:extLst>
          </p:cNvPr>
          <p:cNvCxnSpPr>
            <a:cxnSpLocks/>
          </p:cNvCxnSpPr>
          <p:nvPr/>
        </p:nvCxnSpPr>
        <p:spPr>
          <a:xfrm flipV="1">
            <a:off x="10334712" y="3540240"/>
            <a:ext cx="1737360" cy="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12F5A92-3563-154A-ABBF-1DA5E5B448B8}"/>
              </a:ext>
            </a:extLst>
          </p:cNvPr>
          <p:cNvCxnSpPr>
            <a:cxnSpLocks/>
          </p:cNvCxnSpPr>
          <p:nvPr/>
        </p:nvCxnSpPr>
        <p:spPr>
          <a:xfrm flipV="1">
            <a:off x="10330515" y="4333643"/>
            <a:ext cx="1737360" cy="7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Oval 445">
            <a:extLst>
              <a:ext uri="{FF2B5EF4-FFF2-40B4-BE49-F238E27FC236}">
                <a16:creationId xmlns:a16="http://schemas.microsoft.com/office/drawing/2014/main" id="{8ED44879-D160-8846-84DF-99DF32E43184}"/>
              </a:ext>
            </a:extLst>
          </p:cNvPr>
          <p:cNvSpPr/>
          <p:nvPr/>
        </p:nvSpPr>
        <p:spPr>
          <a:xfrm>
            <a:off x="11019794" y="3859159"/>
            <a:ext cx="58086" cy="580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F8B6721E-FDA1-774E-9B91-F31663E55583}"/>
              </a:ext>
            </a:extLst>
          </p:cNvPr>
          <p:cNvSpPr/>
          <p:nvPr/>
        </p:nvSpPr>
        <p:spPr>
          <a:xfrm>
            <a:off x="11027433" y="3624813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619F7BE2-43AA-7E4A-A6CF-AE18598285E0}"/>
              </a:ext>
            </a:extLst>
          </p:cNvPr>
          <p:cNvSpPr/>
          <p:nvPr/>
        </p:nvSpPr>
        <p:spPr>
          <a:xfrm>
            <a:off x="11053259" y="3642976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599CDA9-B623-924A-A331-5EDD46BFF4A9}"/>
              </a:ext>
            </a:extLst>
          </p:cNvPr>
          <p:cNvSpPr/>
          <p:nvPr/>
        </p:nvSpPr>
        <p:spPr>
          <a:xfrm>
            <a:off x="11080364" y="3733004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EDBBAE07-33AD-9644-A3EB-9E4AD9190053}"/>
              </a:ext>
            </a:extLst>
          </p:cNvPr>
          <p:cNvSpPr/>
          <p:nvPr/>
        </p:nvSpPr>
        <p:spPr>
          <a:xfrm>
            <a:off x="11055902" y="3524092"/>
            <a:ext cx="58086" cy="58087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43E87710-1E7F-C04E-A9E3-DF0EA799ADC3}"/>
              </a:ext>
            </a:extLst>
          </p:cNvPr>
          <p:cNvSpPr/>
          <p:nvPr/>
        </p:nvSpPr>
        <p:spPr>
          <a:xfrm>
            <a:off x="11014008" y="4002655"/>
            <a:ext cx="58086" cy="580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E083159-A65A-BF4C-8CAA-729D646909D1}"/>
              </a:ext>
            </a:extLst>
          </p:cNvPr>
          <p:cNvSpPr/>
          <p:nvPr/>
        </p:nvSpPr>
        <p:spPr>
          <a:xfrm>
            <a:off x="11053816" y="4114731"/>
            <a:ext cx="58086" cy="58087"/>
          </a:xfrm>
          <a:prstGeom prst="ellipse">
            <a:avLst/>
          </a:prstGeom>
          <a:solidFill>
            <a:srgbClr val="00D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601CDA99-431A-C949-8A72-2B447DC9E444}"/>
              </a:ext>
            </a:extLst>
          </p:cNvPr>
          <p:cNvSpPr/>
          <p:nvPr/>
        </p:nvSpPr>
        <p:spPr>
          <a:xfrm>
            <a:off x="11024216" y="4246603"/>
            <a:ext cx="58086" cy="58087"/>
          </a:xfrm>
          <a:prstGeom prst="ellipse">
            <a:avLst/>
          </a:prstGeom>
          <a:solidFill>
            <a:srgbClr val="00D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68AD2CEC-3A46-0E4C-9E05-A254A563627B}"/>
              </a:ext>
            </a:extLst>
          </p:cNvPr>
          <p:cNvSpPr/>
          <p:nvPr/>
        </p:nvSpPr>
        <p:spPr>
          <a:xfrm>
            <a:off x="11069599" y="3952840"/>
            <a:ext cx="58086" cy="5808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55512683-4A57-564F-B159-08F184A79F7C}"/>
              </a:ext>
            </a:extLst>
          </p:cNvPr>
          <p:cNvSpPr txBox="1"/>
          <p:nvPr/>
        </p:nvSpPr>
        <p:spPr>
          <a:xfrm>
            <a:off x="11113663" y="3799694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2AE99D04-CD95-C249-88D2-403828135527}"/>
              </a:ext>
            </a:extLst>
          </p:cNvPr>
          <p:cNvSpPr txBox="1"/>
          <p:nvPr/>
        </p:nvSpPr>
        <p:spPr>
          <a:xfrm>
            <a:off x="11155278" y="3882704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C1F1A6F-EE06-9F4E-89F3-09582EFA1E70}"/>
              </a:ext>
            </a:extLst>
          </p:cNvPr>
          <p:cNvSpPr txBox="1"/>
          <p:nvPr/>
        </p:nvSpPr>
        <p:spPr>
          <a:xfrm>
            <a:off x="11154700" y="3816681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DAE0797-B29C-5F42-8117-4CA12FAC977E}"/>
              </a:ext>
            </a:extLst>
          </p:cNvPr>
          <p:cNvSpPr txBox="1"/>
          <p:nvPr/>
        </p:nvSpPr>
        <p:spPr>
          <a:xfrm>
            <a:off x="11099580" y="3868673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D9109F23-625A-0441-A65A-87710CE31688}"/>
              </a:ext>
            </a:extLst>
          </p:cNvPr>
          <p:cNvSpPr txBox="1"/>
          <p:nvPr/>
        </p:nvSpPr>
        <p:spPr>
          <a:xfrm>
            <a:off x="11164451" y="3735605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CBD9425-B2E5-7D47-BED5-7994EA53873B}"/>
              </a:ext>
            </a:extLst>
          </p:cNvPr>
          <p:cNvSpPr txBox="1"/>
          <p:nvPr/>
        </p:nvSpPr>
        <p:spPr>
          <a:xfrm>
            <a:off x="11091121" y="3747432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C084072-F644-CA4A-9A3D-E1BF698D1765}"/>
              </a:ext>
            </a:extLst>
          </p:cNvPr>
          <p:cNvSpPr txBox="1"/>
          <p:nvPr/>
        </p:nvSpPr>
        <p:spPr>
          <a:xfrm>
            <a:off x="11186113" y="3804003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9EE94A4-B8D3-BA43-8A16-0EE1C69405C1}"/>
              </a:ext>
            </a:extLst>
          </p:cNvPr>
          <p:cNvSpPr txBox="1"/>
          <p:nvPr/>
        </p:nvSpPr>
        <p:spPr>
          <a:xfrm>
            <a:off x="11142642" y="3760740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4A03BA24-7A1F-9A4F-89E6-7E0DBF94F93C}"/>
              </a:ext>
            </a:extLst>
          </p:cNvPr>
          <p:cNvSpPr txBox="1"/>
          <p:nvPr/>
        </p:nvSpPr>
        <p:spPr>
          <a:xfrm>
            <a:off x="11191577" y="3917246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154E563-46B8-234E-9D96-F8AAF81A1A11}"/>
              </a:ext>
            </a:extLst>
          </p:cNvPr>
          <p:cNvSpPr txBox="1"/>
          <p:nvPr/>
        </p:nvSpPr>
        <p:spPr>
          <a:xfrm>
            <a:off x="11114780" y="3921381"/>
            <a:ext cx="455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ECB3532C-A295-434D-A179-80908872A6E4}"/>
              </a:ext>
            </a:extLst>
          </p:cNvPr>
          <p:cNvSpPr/>
          <p:nvPr/>
        </p:nvSpPr>
        <p:spPr>
          <a:xfrm>
            <a:off x="11467425" y="382178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F99788D-8CCF-9C40-A65C-CFD37F3A5390}"/>
              </a:ext>
            </a:extLst>
          </p:cNvPr>
          <p:cNvSpPr/>
          <p:nvPr/>
        </p:nvSpPr>
        <p:spPr>
          <a:xfrm>
            <a:off x="11457009" y="386652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30A5FA85-088D-F348-AD0B-6EE692BCBE30}"/>
              </a:ext>
            </a:extLst>
          </p:cNvPr>
          <p:cNvSpPr/>
          <p:nvPr/>
        </p:nvSpPr>
        <p:spPr>
          <a:xfrm>
            <a:off x="11464648" y="3684651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92F7E69-FA01-CE4F-8963-F76007978B07}"/>
              </a:ext>
            </a:extLst>
          </p:cNvPr>
          <p:cNvSpPr/>
          <p:nvPr/>
        </p:nvSpPr>
        <p:spPr>
          <a:xfrm>
            <a:off x="11434258" y="382273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A0B01A4B-3358-0C4E-BBD3-9D669BAB656C}"/>
              </a:ext>
            </a:extLst>
          </p:cNvPr>
          <p:cNvSpPr/>
          <p:nvPr/>
        </p:nvSpPr>
        <p:spPr>
          <a:xfrm>
            <a:off x="11498839" y="3774102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556B91C-7F67-A84D-BDB1-B2700C89AA46}"/>
              </a:ext>
            </a:extLst>
          </p:cNvPr>
          <p:cNvSpPr/>
          <p:nvPr/>
        </p:nvSpPr>
        <p:spPr>
          <a:xfrm>
            <a:off x="11493117" y="388748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27CAE0A2-8B96-1E41-9B7A-89364EB087F3}"/>
              </a:ext>
            </a:extLst>
          </p:cNvPr>
          <p:cNvSpPr/>
          <p:nvPr/>
        </p:nvSpPr>
        <p:spPr>
          <a:xfrm>
            <a:off x="11451223" y="401002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265E5E98-A276-764D-83FF-71644CEB2379}"/>
              </a:ext>
            </a:extLst>
          </p:cNvPr>
          <p:cNvSpPr/>
          <p:nvPr/>
        </p:nvSpPr>
        <p:spPr>
          <a:xfrm>
            <a:off x="11491031" y="398718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24F083D3-5249-A645-B92E-95B92900FEBC}"/>
              </a:ext>
            </a:extLst>
          </p:cNvPr>
          <p:cNvSpPr/>
          <p:nvPr/>
        </p:nvSpPr>
        <p:spPr>
          <a:xfrm>
            <a:off x="11438944" y="394292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94F7600A-4CCA-9340-B672-E2287A8D9C8D}"/>
              </a:ext>
            </a:extLst>
          </p:cNvPr>
          <p:cNvSpPr/>
          <p:nvPr/>
        </p:nvSpPr>
        <p:spPr>
          <a:xfrm>
            <a:off x="11461846" y="393023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9DC4CD9-0133-F441-8534-2C48ED9112F5}"/>
              </a:ext>
            </a:extLst>
          </p:cNvPr>
          <p:cNvSpPr txBox="1"/>
          <p:nvPr/>
        </p:nvSpPr>
        <p:spPr>
          <a:xfrm>
            <a:off x="11513405" y="3816365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DDBA72FE-0239-054D-A8C4-20D96A76283A}"/>
              </a:ext>
            </a:extLst>
          </p:cNvPr>
          <p:cNvSpPr txBox="1"/>
          <p:nvPr/>
        </p:nvSpPr>
        <p:spPr>
          <a:xfrm>
            <a:off x="11487562" y="3858150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B6ADD2F-B704-3B43-892C-88C739F28111}"/>
              </a:ext>
            </a:extLst>
          </p:cNvPr>
          <p:cNvSpPr txBox="1"/>
          <p:nvPr/>
        </p:nvSpPr>
        <p:spPr>
          <a:xfrm>
            <a:off x="11486984" y="3792127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76B2C88F-E03D-D640-B02A-7DA81B205CF8}"/>
              </a:ext>
            </a:extLst>
          </p:cNvPr>
          <p:cNvSpPr txBox="1"/>
          <p:nvPr/>
        </p:nvSpPr>
        <p:spPr>
          <a:xfrm>
            <a:off x="11521808" y="3844119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6B86354C-4400-2C43-A166-915627799DEA}"/>
              </a:ext>
            </a:extLst>
          </p:cNvPr>
          <p:cNvSpPr txBox="1"/>
          <p:nvPr/>
        </p:nvSpPr>
        <p:spPr>
          <a:xfrm>
            <a:off x="11496735" y="371105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2F126E9A-72FD-3848-AB18-AF94811507A4}"/>
              </a:ext>
            </a:extLst>
          </p:cNvPr>
          <p:cNvSpPr txBox="1"/>
          <p:nvPr/>
        </p:nvSpPr>
        <p:spPr>
          <a:xfrm>
            <a:off x="11472125" y="3752860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EB9542C8-4B3E-8E4E-9F19-F240BC311114}"/>
              </a:ext>
            </a:extLst>
          </p:cNvPr>
          <p:cNvSpPr txBox="1"/>
          <p:nvPr/>
        </p:nvSpPr>
        <p:spPr>
          <a:xfrm>
            <a:off x="11518397" y="3779449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72E8066E-0668-7F43-94ED-8A3B6E402E84}"/>
              </a:ext>
            </a:extLst>
          </p:cNvPr>
          <p:cNvSpPr txBox="1"/>
          <p:nvPr/>
        </p:nvSpPr>
        <p:spPr>
          <a:xfrm>
            <a:off x="11512404" y="3736186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8139E483-F2E9-7944-AB13-6ED025C5C526}"/>
              </a:ext>
            </a:extLst>
          </p:cNvPr>
          <p:cNvSpPr txBox="1"/>
          <p:nvPr/>
        </p:nvSpPr>
        <p:spPr>
          <a:xfrm>
            <a:off x="11523861" y="3892692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B290C42-7245-E447-9712-D26B50990BD2}"/>
              </a:ext>
            </a:extLst>
          </p:cNvPr>
          <p:cNvSpPr txBox="1"/>
          <p:nvPr/>
        </p:nvSpPr>
        <p:spPr>
          <a:xfrm>
            <a:off x="11488292" y="388933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3D299A0D-8511-7540-886A-1B90945C8D4D}"/>
              </a:ext>
            </a:extLst>
          </p:cNvPr>
          <p:cNvSpPr/>
          <p:nvPr/>
        </p:nvSpPr>
        <p:spPr>
          <a:xfrm>
            <a:off x="11765988" y="397793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605E6E76-12FC-8543-AFDA-E47678C63777}"/>
              </a:ext>
            </a:extLst>
          </p:cNvPr>
          <p:cNvSpPr/>
          <p:nvPr/>
        </p:nvSpPr>
        <p:spPr>
          <a:xfrm>
            <a:off x="11736832" y="389151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25EEBC8-80B7-CD4C-90E3-07A10A93D14D}"/>
              </a:ext>
            </a:extLst>
          </p:cNvPr>
          <p:cNvSpPr/>
          <p:nvPr/>
        </p:nvSpPr>
        <p:spPr>
          <a:xfrm>
            <a:off x="11763211" y="38408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E4A8051E-DAA2-4144-A582-0D0AF3C46503}"/>
              </a:ext>
            </a:extLst>
          </p:cNvPr>
          <p:cNvSpPr/>
          <p:nvPr/>
        </p:nvSpPr>
        <p:spPr>
          <a:xfrm>
            <a:off x="11714081" y="384771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5066F643-9E8F-9C42-8A3F-E30076D2110C}"/>
              </a:ext>
            </a:extLst>
          </p:cNvPr>
          <p:cNvSpPr/>
          <p:nvPr/>
        </p:nvSpPr>
        <p:spPr>
          <a:xfrm>
            <a:off x="11816142" y="394899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DAFF2D12-270E-7349-9925-C5548B4088B1}"/>
              </a:ext>
            </a:extLst>
          </p:cNvPr>
          <p:cNvSpPr/>
          <p:nvPr/>
        </p:nvSpPr>
        <p:spPr>
          <a:xfrm>
            <a:off x="11772940" y="391246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9D75508B-780B-5344-8463-7E880F0A6A15}"/>
              </a:ext>
            </a:extLst>
          </p:cNvPr>
          <p:cNvSpPr/>
          <p:nvPr/>
        </p:nvSpPr>
        <p:spPr>
          <a:xfrm>
            <a:off x="11731046" y="40350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765F150B-BE7E-C841-9A5C-921DAE802AAC}"/>
              </a:ext>
            </a:extLst>
          </p:cNvPr>
          <p:cNvSpPr/>
          <p:nvPr/>
        </p:nvSpPr>
        <p:spPr>
          <a:xfrm>
            <a:off x="11770854" y="401216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9A3F5884-56F0-6A41-BF81-3737FAD0A876}"/>
              </a:ext>
            </a:extLst>
          </p:cNvPr>
          <p:cNvSpPr/>
          <p:nvPr/>
        </p:nvSpPr>
        <p:spPr>
          <a:xfrm>
            <a:off x="11722514" y="399414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63BFDED6-9F57-BE41-960B-9682323F25F1}"/>
              </a:ext>
            </a:extLst>
          </p:cNvPr>
          <p:cNvSpPr/>
          <p:nvPr/>
        </p:nvSpPr>
        <p:spPr>
          <a:xfrm>
            <a:off x="11741669" y="3955217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1BAE527F-9300-EA4F-90EB-A2167080E93A}"/>
              </a:ext>
            </a:extLst>
          </p:cNvPr>
          <p:cNvSpPr txBox="1"/>
          <p:nvPr/>
        </p:nvSpPr>
        <p:spPr>
          <a:xfrm>
            <a:off x="11793228" y="3841350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A7A0F4F-FAB1-1144-9BAA-9F7B35F6C9A0}"/>
              </a:ext>
            </a:extLst>
          </p:cNvPr>
          <p:cNvSpPr txBox="1"/>
          <p:nvPr/>
        </p:nvSpPr>
        <p:spPr>
          <a:xfrm>
            <a:off x="11767385" y="3883135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17E68D49-9176-CD4D-8B50-5894D8B6782E}"/>
              </a:ext>
            </a:extLst>
          </p:cNvPr>
          <p:cNvSpPr txBox="1"/>
          <p:nvPr/>
        </p:nvSpPr>
        <p:spPr>
          <a:xfrm>
            <a:off x="11766807" y="3817112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1B289E4D-47EC-CD42-87C1-730A057C6CA0}"/>
              </a:ext>
            </a:extLst>
          </p:cNvPr>
          <p:cNvSpPr txBox="1"/>
          <p:nvPr/>
        </p:nvSpPr>
        <p:spPr>
          <a:xfrm>
            <a:off x="11801631" y="3869104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D4E1D15-573E-4F40-9BFE-FFE45AE82761}"/>
              </a:ext>
            </a:extLst>
          </p:cNvPr>
          <p:cNvSpPr txBox="1"/>
          <p:nvPr/>
        </p:nvSpPr>
        <p:spPr>
          <a:xfrm>
            <a:off x="11776558" y="3736036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47DD64C6-FF3C-5747-89A0-64D4C03464E5}"/>
              </a:ext>
            </a:extLst>
          </p:cNvPr>
          <p:cNvSpPr txBox="1"/>
          <p:nvPr/>
        </p:nvSpPr>
        <p:spPr>
          <a:xfrm>
            <a:off x="11751948" y="3777845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719A225-A370-EA49-85D5-0C47EF33C530}"/>
              </a:ext>
            </a:extLst>
          </p:cNvPr>
          <p:cNvSpPr txBox="1"/>
          <p:nvPr/>
        </p:nvSpPr>
        <p:spPr>
          <a:xfrm>
            <a:off x="11798220" y="3804434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213D35A-078C-6C4A-A95E-CFD5520A0FF6}"/>
              </a:ext>
            </a:extLst>
          </p:cNvPr>
          <p:cNvSpPr txBox="1"/>
          <p:nvPr/>
        </p:nvSpPr>
        <p:spPr>
          <a:xfrm>
            <a:off x="11792227" y="376117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8F074596-EBF6-B948-A310-A07157A9286B}"/>
              </a:ext>
            </a:extLst>
          </p:cNvPr>
          <p:cNvSpPr txBox="1"/>
          <p:nvPr/>
        </p:nvSpPr>
        <p:spPr>
          <a:xfrm>
            <a:off x="11803684" y="3917677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F7070F5-E0CF-F64F-8228-D69EB2FE3788}"/>
              </a:ext>
            </a:extLst>
          </p:cNvPr>
          <p:cNvSpPr txBox="1"/>
          <p:nvPr/>
        </p:nvSpPr>
        <p:spPr>
          <a:xfrm>
            <a:off x="11768115" y="3914316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F365A688-B3E4-8440-BBCD-A147CD4170E2}"/>
              </a:ext>
            </a:extLst>
          </p:cNvPr>
          <p:cNvSpPr/>
          <p:nvPr/>
        </p:nvSpPr>
        <p:spPr>
          <a:xfrm>
            <a:off x="10412453" y="3777465"/>
            <a:ext cx="45719" cy="45719"/>
          </a:xfrm>
          <a:prstGeom prst="ellipse">
            <a:avLst/>
          </a:prstGeom>
          <a:solidFill>
            <a:srgbClr val="FF5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7A5377EF-1505-1843-B6BC-E1C4E4C58D7D}"/>
              </a:ext>
            </a:extLst>
          </p:cNvPr>
          <p:cNvSpPr/>
          <p:nvPr/>
        </p:nvSpPr>
        <p:spPr>
          <a:xfrm>
            <a:off x="10402037" y="387468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EE662238-937F-8844-9098-9ECFE8C8355E}"/>
              </a:ext>
            </a:extLst>
          </p:cNvPr>
          <p:cNvSpPr/>
          <p:nvPr/>
        </p:nvSpPr>
        <p:spPr>
          <a:xfrm>
            <a:off x="10409676" y="385769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62531602-2415-4D42-AD16-7AD70AAFCB84}"/>
              </a:ext>
            </a:extLst>
          </p:cNvPr>
          <p:cNvSpPr/>
          <p:nvPr/>
        </p:nvSpPr>
        <p:spPr>
          <a:xfrm>
            <a:off x="10379286" y="383088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09202F80-51DA-3846-87C3-B51F7CAEDDFF}"/>
              </a:ext>
            </a:extLst>
          </p:cNvPr>
          <p:cNvSpPr/>
          <p:nvPr/>
        </p:nvSpPr>
        <p:spPr>
          <a:xfrm>
            <a:off x="10462607" y="396588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8084FDD3-BF35-7E4D-8588-29B9E6FF25BA}"/>
              </a:ext>
            </a:extLst>
          </p:cNvPr>
          <p:cNvSpPr/>
          <p:nvPr/>
        </p:nvSpPr>
        <p:spPr>
          <a:xfrm>
            <a:off x="10438145" y="3895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9DED8942-E687-5245-A13A-2ECDA32D232E}"/>
              </a:ext>
            </a:extLst>
          </p:cNvPr>
          <p:cNvSpPr/>
          <p:nvPr/>
        </p:nvSpPr>
        <p:spPr>
          <a:xfrm>
            <a:off x="10396251" y="4018177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12D40598-FD47-9741-A42B-302E619742E3}"/>
              </a:ext>
            </a:extLst>
          </p:cNvPr>
          <p:cNvSpPr/>
          <p:nvPr/>
        </p:nvSpPr>
        <p:spPr>
          <a:xfrm>
            <a:off x="10436059" y="399533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0B31499F-ACC2-9545-8FA6-A762637E1445}"/>
              </a:ext>
            </a:extLst>
          </p:cNvPr>
          <p:cNvSpPr/>
          <p:nvPr/>
        </p:nvSpPr>
        <p:spPr>
          <a:xfrm>
            <a:off x="10406459" y="3988547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05B42A17-A74E-9A40-8043-2F65FBE6B395}"/>
              </a:ext>
            </a:extLst>
          </p:cNvPr>
          <p:cNvSpPr/>
          <p:nvPr/>
        </p:nvSpPr>
        <p:spPr>
          <a:xfrm>
            <a:off x="10406874" y="393838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95517790-111C-3740-93DF-22B81023170A}"/>
              </a:ext>
            </a:extLst>
          </p:cNvPr>
          <p:cNvSpPr txBox="1"/>
          <p:nvPr/>
        </p:nvSpPr>
        <p:spPr>
          <a:xfrm>
            <a:off x="10458433" y="3824517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ABEDFFA8-6EA7-824D-B3EC-DA4BB8F8C9F0}"/>
              </a:ext>
            </a:extLst>
          </p:cNvPr>
          <p:cNvSpPr txBox="1"/>
          <p:nvPr/>
        </p:nvSpPr>
        <p:spPr>
          <a:xfrm>
            <a:off x="10432590" y="3866302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C6651B1B-0A5A-3140-B352-6D6E00063E8E}"/>
              </a:ext>
            </a:extLst>
          </p:cNvPr>
          <p:cNvSpPr txBox="1"/>
          <p:nvPr/>
        </p:nvSpPr>
        <p:spPr>
          <a:xfrm>
            <a:off x="10432012" y="3800279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5D86A537-A4FC-DB4F-88CE-E65124F77D48}"/>
              </a:ext>
            </a:extLst>
          </p:cNvPr>
          <p:cNvSpPr txBox="1"/>
          <p:nvPr/>
        </p:nvSpPr>
        <p:spPr>
          <a:xfrm>
            <a:off x="10466836" y="385227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5E81E36A-7DBC-3047-B668-9608A2599F6A}"/>
              </a:ext>
            </a:extLst>
          </p:cNvPr>
          <p:cNvSpPr txBox="1"/>
          <p:nvPr/>
        </p:nvSpPr>
        <p:spPr>
          <a:xfrm>
            <a:off x="10441763" y="3719203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D39B9DE8-0544-E346-97F9-077CB0CAC719}"/>
              </a:ext>
            </a:extLst>
          </p:cNvPr>
          <p:cNvSpPr txBox="1"/>
          <p:nvPr/>
        </p:nvSpPr>
        <p:spPr>
          <a:xfrm>
            <a:off x="10417153" y="3761012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80D54200-DB51-494A-A22A-9602E05D0C77}"/>
              </a:ext>
            </a:extLst>
          </p:cNvPr>
          <p:cNvSpPr txBox="1"/>
          <p:nvPr/>
        </p:nvSpPr>
        <p:spPr>
          <a:xfrm>
            <a:off x="10463425" y="378760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F643A006-D80F-594C-A6AF-D5A235C385A1}"/>
              </a:ext>
            </a:extLst>
          </p:cNvPr>
          <p:cNvSpPr txBox="1"/>
          <p:nvPr/>
        </p:nvSpPr>
        <p:spPr>
          <a:xfrm>
            <a:off x="10457432" y="3744338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7C8DD33-4C36-B44E-9BBF-D1AE9E7025DE}"/>
              </a:ext>
            </a:extLst>
          </p:cNvPr>
          <p:cNvSpPr txBox="1"/>
          <p:nvPr/>
        </p:nvSpPr>
        <p:spPr>
          <a:xfrm>
            <a:off x="10468889" y="3900844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C8AD3755-3560-8043-A6A6-E0E958C334AD}"/>
              </a:ext>
            </a:extLst>
          </p:cNvPr>
          <p:cNvSpPr txBox="1"/>
          <p:nvPr/>
        </p:nvSpPr>
        <p:spPr>
          <a:xfrm>
            <a:off x="10433320" y="3897483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98141F6B-21C1-D143-A900-B687428149FE}"/>
              </a:ext>
            </a:extLst>
          </p:cNvPr>
          <p:cNvSpPr/>
          <p:nvPr/>
        </p:nvSpPr>
        <p:spPr>
          <a:xfrm>
            <a:off x="10726075" y="386772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9736DB39-E897-E84D-916A-891A78C1314D}"/>
              </a:ext>
            </a:extLst>
          </p:cNvPr>
          <p:cNvSpPr/>
          <p:nvPr/>
        </p:nvSpPr>
        <p:spPr>
          <a:xfrm>
            <a:off x="10689423" y="389373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0660A54-15D4-C947-AD99-EE7F722AEDBF}"/>
              </a:ext>
            </a:extLst>
          </p:cNvPr>
          <p:cNvSpPr/>
          <p:nvPr/>
        </p:nvSpPr>
        <p:spPr>
          <a:xfrm>
            <a:off x="10674575" y="389174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B06F4A19-9D7E-0A42-A853-EF851BDF6248}"/>
              </a:ext>
            </a:extLst>
          </p:cNvPr>
          <p:cNvSpPr/>
          <p:nvPr/>
        </p:nvSpPr>
        <p:spPr>
          <a:xfrm>
            <a:off x="10666672" y="384993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23DE51C4-EB19-274D-91D4-8B95574E7AA7}"/>
              </a:ext>
            </a:extLst>
          </p:cNvPr>
          <p:cNvSpPr/>
          <p:nvPr/>
        </p:nvSpPr>
        <p:spPr>
          <a:xfrm>
            <a:off x="10749993" y="39624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95740AC5-32C7-8644-A9B0-994B99E04B43}"/>
              </a:ext>
            </a:extLst>
          </p:cNvPr>
          <p:cNvSpPr/>
          <p:nvPr/>
        </p:nvSpPr>
        <p:spPr>
          <a:xfrm>
            <a:off x="10725531" y="391468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9A864DAA-76F3-2248-A8DE-99B8CA429118}"/>
              </a:ext>
            </a:extLst>
          </p:cNvPr>
          <p:cNvSpPr/>
          <p:nvPr/>
        </p:nvSpPr>
        <p:spPr>
          <a:xfrm>
            <a:off x="10683637" y="403723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1400C69A-462B-0240-A3C6-E51AAB09D00A}"/>
              </a:ext>
            </a:extLst>
          </p:cNvPr>
          <p:cNvSpPr/>
          <p:nvPr/>
        </p:nvSpPr>
        <p:spPr>
          <a:xfrm>
            <a:off x="10723445" y="401438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54D805A5-390E-7F47-91F9-2309982CA1CD}"/>
              </a:ext>
            </a:extLst>
          </p:cNvPr>
          <p:cNvSpPr/>
          <p:nvPr/>
        </p:nvSpPr>
        <p:spPr>
          <a:xfrm>
            <a:off x="10693845" y="4165002"/>
            <a:ext cx="45719" cy="45719"/>
          </a:xfrm>
          <a:prstGeom prst="ellipse">
            <a:avLst/>
          </a:prstGeom>
          <a:solidFill>
            <a:srgbClr val="00D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90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79D91911-976A-734C-92C5-38092A49080A}"/>
              </a:ext>
            </a:extLst>
          </p:cNvPr>
          <p:cNvSpPr/>
          <p:nvPr/>
        </p:nvSpPr>
        <p:spPr>
          <a:xfrm>
            <a:off x="10694260" y="3957437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9C559B5-57EE-C145-BED5-B14D61A767CA}"/>
              </a:ext>
            </a:extLst>
          </p:cNvPr>
          <p:cNvSpPr txBox="1"/>
          <p:nvPr/>
        </p:nvSpPr>
        <p:spPr>
          <a:xfrm>
            <a:off x="10745819" y="3843570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AEDF9C41-B414-EE49-A351-978EAF02AF31}"/>
              </a:ext>
            </a:extLst>
          </p:cNvPr>
          <p:cNvSpPr txBox="1"/>
          <p:nvPr/>
        </p:nvSpPr>
        <p:spPr>
          <a:xfrm>
            <a:off x="10719976" y="3885355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E2D924F6-A6A5-3C43-97EF-C791538EA2BB}"/>
              </a:ext>
            </a:extLst>
          </p:cNvPr>
          <p:cNvSpPr txBox="1"/>
          <p:nvPr/>
        </p:nvSpPr>
        <p:spPr>
          <a:xfrm>
            <a:off x="10719398" y="3819332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527D4901-3462-F34F-A5FC-20258E32D6D6}"/>
              </a:ext>
            </a:extLst>
          </p:cNvPr>
          <p:cNvSpPr txBox="1"/>
          <p:nvPr/>
        </p:nvSpPr>
        <p:spPr>
          <a:xfrm>
            <a:off x="10754222" y="3871324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F4AEA830-D0B0-014F-BF0D-5B618981A2D8}"/>
              </a:ext>
            </a:extLst>
          </p:cNvPr>
          <p:cNvSpPr txBox="1"/>
          <p:nvPr/>
        </p:nvSpPr>
        <p:spPr>
          <a:xfrm>
            <a:off x="10729149" y="3738256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3A584AE2-CB21-474E-8E8D-5924968DDAB8}"/>
              </a:ext>
            </a:extLst>
          </p:cNvPr>
          <p:cNvSpPr txBox="1"/>
          <p:nvPr/>
        </p:nvSpPr>
        <p:spPr>
          <a:xfrm>
            <a:off x="10704539" y="3780065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F2C4F41B-7C23-F646-9544-D5DA0D7A9D52}"/>
              </a:ext>
            </a:extLst>
          </p:cNvPr>
          <p:cNvSpPr txBox="1"/>
          <p:nvPr/>
        </p:nvSpPr>
        <p:spPr>
          <a:xfrm>
            <a:off x="10750811" y="3806654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B26DE4BF-9B81-6747-BE97-2F4B599B88E8}"/>
              </a:ext>
            </a:extLst>
          </p:cNvPr>
          <p:cNvSpPr txBox="1"/>
          <p:nvPr/>
        </p:nvSpPr>
        <p:spPr>
          <a:xfrm>
            <a:off x="10744818" y="3763391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9EE9DC96-EF01-FE49-98CB-9303989E292A}"/>
              </a:ext>
            </a:extLst>
          </p:cNvPr>
          <p:cNvSpPr txBox="1"/>
          <p:nvPr/>
        </p:nvSpPr>
        <p:spPr>
          <a:xfrm>
            <a:off x="10756275" y="3919897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A6164721-6EBE-6644-8CCF-E85CA70BC425}"/>
              </a:ext>
            </a:extLst>
          </p:cNvPr>
          <p:cNvSpPr txBox="1"/>
          <p:nvPr/>
        </p:nvSpPr>
        <p:spPr>
          <a:xfrm>
            <a:off x="10720706" y="3916536"/>
            <a:ext cx="296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</a:t>
            </a:r>
          </a:p>
        </p:txBody>
      </p:sp>
      <p:cxnSp>
        <p:nvCxnSpPr>
          <p:cNvPr id="547" name="Elbow Connector 546">
            <a:extLst>
              <a:ext uri="{FF2B5EF4-FFF2-40B4-BE49-F238E27FC236}">
                <a16:creationId xmlns:a16="http://schemas.microsoft.com/office/drawing/2014/main" id="{1011991B-A348-D340-A7FB-3E21881BD4C8}"/>
              </a:ext>
            </a:extLst>
          </p:cNvPr>
          <p:cNvCxnSpPr>
            <a:cxnSpLocks/>
            <a:stCxn id="408" idx="3"/>
          </p:cNvCxnSpPr>
          <p:nvPr/>
        </p:nvCxnSpPr>
        <p:spPr>
          <a:xfrm>
            <a:off x="10021114" y="4246603"/>
            <a:ext cx="1848017" cy="429903"/>
          </a:xfrm>
          <a:prstGeom prst="bentConnector3">
            <a:avLst>
              <a:gd name="adj1" fmla="val 1030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2DBA568-6D6A-984D-ADAD-730B7D38D31A}"/>
              </a:ext>
            </a:extLst>
          </p:cNvPr>
          <p:cNvCxnSpPr/>
          <p:nvPr/>
        </p:nvCxnSpPr>
        <p:spPr>
          <a:xfrm flipV="1">
            <a:off x="10501210" y="4579269"/>
            <a:ext cx="0" cy="972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6C82B8FF-4DA4-1E45-86D2-BF1AD66B7B18}"/>
              </a:ext>
            </a:extLst>
          </p:cNvPr>
          <p:cNvCxnSpPr/>
          <p:nvPr/>
        </p:nvCxnSpPr>
        <p:spPr>
          <a:xfrm flipV="1">
            <a:off x="10813137" y="4579269"/>
            <a:ext cx="0" cy="972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5049329C-B275-D344-815F-5BE583977D47}"/>
              </a:ext>
            </a:extLst>
          </p:cNvPr>
          <p:cNvCxnSpPr/>
          <p:nvPr/>
        </p:nvCxnSpPr>
        <p:spPr>
          <a:xfrm flipV="1">
            <a:off x="11548183" y="4579269"/>
            <a:ext cx="0" cy="972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3B711D3-9CCD-E544-B9A8-782470381F5E}"/>
              </a:ext>
            </a:extLst>
          </p:cNvPr>
          <p:cNvCxnSpPr/>
          <p:nvPr/>
        </p:nvCxnSpPr>
        <p:spPr>
          <a:xfrm flipV="1">
            <a:off x="11870492" y="4579269"/>
            <a:ext cx="0" cy="972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BCBEB4BF-B797-2E48-8D0D-B56971C71ABE}"/>
              </a:ext>
            </a:extLst>
          </p:cNvPr>
          <p:cNvSpPr txBox="1"/>
          <p:nvPr/>
        </p:nvSpPr>
        <p:spPr>
          <a:xfrm>
            <a:off x="6814553" y="3341364"/>
            <a:ext cx="697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parallel?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F63B4244-66F1-E24B-92A9-0719F8F0EC38}"/>
              </a:ext>
            </a:extLst>
          </p:cNvPr>
          <p:cNvSpPr txBox="1"/>
          <p:nvPr/>
        </p:nvSpPr>
        <p:spPr>
          <a:xfrm>
            <a:off x="6982243" y="3515737"/>
            <a:ext cx="779162" cy="32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no difference?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801EF179-D9CA-014C-AD63-BCF3D30DCB40}"/>
              </a:ext>
            </a:extLst>
          </p:cNvPr>
          <p:cNvSpPr txBox="1"/>
          <p:nvPr/>
        </p:nvSpPr>
        <p:spPr>
          <a:xfrm>
            <a:off x="7207783" y="4108296"/>
            <a:ext cx="73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D22A"/>
                </a:solidFill>
              </a:rPr>
              <a:t>reverse?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5952D66E-9F7D-C14B-8DC3-C20A3A503898}"/>
              </a:ext>
            </a:extLst>
          </p:cNvPr>
          <p:cNvCxnSpPr/>
          <p:nvPr/>
        </p:nvCxnSpPr>
        <p:spPr>
          <a:xfrm>
            <a:off x="-2032" y="4800600"/>
            <a:ext cx="12194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6F619FE1-83C8-DB44-87F1-D27EFAA47F5F}"/>
              </a:ext>
            </a:extLst>
          </p:cNvPr>
          <p:cNvCxnSpPr>
            <a:cxnSpLocks/>
          </p:cNvCxnSpPr>
          <p:nvPr/>
        </p:nvCxnSpPr>
        <p:spPr>
          <a:xfrm>
            <a:off x="6120591" y="0"/>
            <a:ext cx="0" cy="480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AF0E18C4-2C10-1349-A2DB-7CE3F22218D5}"/>
              </a:ext>
            </a:extLst>
          </p:cNvPr>
          <p:cNvSpPr/>
          <p:nvPr/>
        </p:nvSpPr>
        <p:spPr>
          <a:xfrm>
            <a:off x="3084615" y="5412771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CFA146E-4F43-544E-9C93-1F4BDE64E60E}"/>
              </a:ext>
            </a:extLst>
          </p:cNvPr>
          <p:cNvSpPr/>
          <p:nvPr/>
        </p:nvSpPr>
        <p:spPr>
          <a:xfrm>
            <a:off x="5237292" y="5420133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D5F0DCD-D821-6A4E-A667-EEC2DC948D5F}"/>
              </a:ext>
            </a:extLst>
          </p:cNvPr>
          <p:cNvSpPr/>
          <p:nvPr/>
        </p:nvSpPr>
        <p:spPr>
          <a:xfrm>
            <a:off x="7390847" y="5418181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ECEC1A35-F689-0F48-A9FF-2946820F61F0}"/>
              </a:ext>
            </a:extLst>
          </p:cNvPr>
          <p:cNvSpPr/>
          <p:nvPr/>
        </p:nvSpPr>
        <p:spPr>
          <a:xfrm>
            <a:off x="9560659" y="5413294"/>
            <a:ext cx="2084340" cy="20286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299</Words>
  <Application>Microsoft Macintosh PowerPoint</Application>
  <PresentationFormat>Custom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cp:lastPrinted>2021-03-29T03:43:49Z</cp:lastPrinted>
  <dcterms:created xsi:type="dcterms:W3CDTF">2021-03-28T16:47:38Z</dcterms:created>
  <dcterms:modified xsi:type="dcterms:W3CDTF">2021-03-29T16:37:05Z</dcterms:modified>
</cp:coreProperties>
</file>