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A5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78"/>
    <p:restoredTop sz="94771"/>
  </p:normalViewPr>
  <p:slideViewPr>
    <p:cSldViewPr snapToGrid="0" snapToObjects="1" showGuides="1">
      <p:cViewPr>
        <p:scale>
          <a:sx n="143" d="100"/>
          <a:sy n="143" d="100"/>
        </p:scale>
        <p:origin x="1352" y="3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C30D6-81D7-B34A-A7B2-B49E0F520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B1FA0-A24E-0943-98A2-D91C7FCAB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E3D13-EC16-E04A-8ED9-ED3C65CEC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463EF-F196-D643-9934-C59E965508D2}" type="datetimeFigureOut">
              <a:rPr lang="en-US" smtClean="0"/>
              <a:t>4/18/21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4FEF5-AE9A-9D4C-B6C4-48D605E75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4E957-44C3-1244-A1EE-FAB8C2547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F0D5-1C06-0F44-B33C-828A2822F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98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DA21C-2AB8-AB49-9D35-0DA46E69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0EA64-1362-B344-A5E3-5AC59BBD9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85790-6E6F-1440-BBF6-437E19EFE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463EF-F196-D643-9934-C59E965508D2}" type="datetimeFigureOut">
              <a:rPr lang="en-US" smtClean="0"/>
              <a:t>4/18/21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D6DEB-C59B-7547-946C-37134FBC4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C2ABC-93B7-F145-96FD-0E08A5FAE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F0D5-1C06-0F44-B33C-828A2822F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594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866ED1-C03B-1249-902A-E8E86BCB22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CB7814-2E3D-434B-8671-9396CCC84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5A8A4-8731-594D-8E1A-06A9D974A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463EF-F196-D643-9934-C59E965508D2}" type="datetimeFigureOut">
              <a:rPr lang="en-US" smtClean="0"/>
              <a:t>4/18/21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8C44A-FD8E-D84C-92A1-D2C3E5C39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C8B10-0E67-0745-B69B-A54DE0F6E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F0D5-1C06-0F44-B33C-828A2822F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2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744B5-3FD0-8D4D-A469-8E86883A2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BB31D-DF2F-464F-BC78-4349577AE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C645C-5C57-C54A-89C8-10CC63EC5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463EF-F196-D643-9934-C59E965508D2}" type="datetimeFigureOut">
              <a:rPr lang="en-US" smtClean="0"/>
              <a:t>4/18/21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C3C20-1104-FF47-8BDB-9CE6C7C95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77737-C553-DC44-B809-63893AEBF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F0D5-1C06-0F44-B33C-828A2822F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9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90882-5AAB-E040-BFCA-85F4CDF60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E0835-53F0-4F45-93D5-4AA3DC5C8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9E648-24A5-0A43-B075-884E22F30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463EF-F196-D643-9934-C59E965508D2}" type="datetimeFigureOut">
              <a:rPr lang="en-US" smtClean="0"/>
              <a:t>4/18/21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583F7-D3DE-3441-A08B-09CC2A439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3FE1A-8551-6E46-9159-145132E29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F0D5-1C06-0F44-B33C-828A2822F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06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30A20-D159-E340-805A-2564882DE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BFD40-F077-BE44-B17C-D4940E2199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F2BEF6-35F8-A545-9F03-8A3A8607EF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78996-6951-E84E-B0CA-344D3D495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463EF-F196-D643-9934-C59E965508D2}" type="datetimeFigureOut">
              <a:rPr lang="en-US" smtClean="0"/>
              <a:t>4/18/21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7AE358-58A3-CD48-A5FD-F36A29684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8FBBB-F55D-0849-B84A-841A4E985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F0D5-1C06-0F44-B33C-828A2822F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32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79134-56F2-D048-8B85-773BCF0D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2AA7E-993A-8F43-8A38-70167F4DF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9757AF-548E-C344-8A18-FBCEDF84A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8C10B1-D4FB-944D-9968-8AA35A1852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F1CE0D-0A79-ED49-A1F4-90F3FC929C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8659FA-DDBA-D24E-97DB-82973A257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463EF-F196-D643-9934-C59E965508D2}" type="datetimeFigureOut">
              <a:rPr lang="en-US" smtClean="0"/>
              <a:t>4/18/21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35ED96-1496-C94B-AC16-2CD723DEA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3DF862-2F88-D541-B9EA-C6A33A17E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F0D5-1C06-0F44-B33C-828A2822F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02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D48C1-5C61-5643-BFEB-E3173193F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119114-603B-1540-A225-0FA2884DB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463EF-F196-D643-9934-C59E965508D2}" type="datetimeFigureOut">
              <a:rPr lang="en-US" smtClean="0"/>
              <a:t>4/18/21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04552D-8EDD-3245-83BB-FA704BE2A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FECBE3-40AF-C443-A30A-F3BB6BCAD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F0D5-1C06-0F44-B33C-828A2822F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07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1E398A-BF3D-B84F-AE07-7DBDDC768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463EF-F196-D643-9934-C59E965508D2}" type="datetimeFigureOut">
              <a:rPr lang="en-US" smtClean="0"/>
              <a:t>4/18/21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BE17AE-B411-464E-B85C-BC3B22BE7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F46DB8-AE4E-AA48-82C5-17CDBEA68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F0D5-1C06-0F44-B33C-828A2822F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3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166CE-0DB5-3745-BDDC-31DC146C5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83828-35D8-0140-81A3-CF8578D3B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5F2971-5DAD-E443-93A6-D2194CF11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6E8616-C365-744D-B333-9B259E4E1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463EF-F196-D643-9934-C59E965508D2}" type="datetimeFigureOut">
              <a:rPr lang="en-US" smtClean="0"/>
              <a:t>4/18/21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A8B41-3433-FF44-9F8B-05A0A3344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5E617-2295-4842-B8B5-75DAC3DC9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F0D5-1C06-0F44-B33C-828A2822F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123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FC03D-0FA3-EE4F-9FDA-F8308A128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969CB9-6856-A143-9E07-878AC3D378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2AB343-0E65-D844-8785-AEEE35535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E82FF9-EF62-044D-B801-00BB7FF00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463EF-F196-D643-9934-C59E965508D2}" type="datetimeFigureOut">
              <a:rPr lang="en-US" smtClean="0"/>
              <a:t>4/18/21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9B6E1-C870-BE4B-B7E3-8A47151AC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FBA30F-D196-424A-AFE5-DDDACD8B4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F0D5-1C06-0F44-B33C-828A2822F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50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29822D-F216-3847-9891-C666069FD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E76C4-F8F2-7C47-8225-4A79223EC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BA9FA-BDA9-8341-B58B-75C6531AA4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463EF-F196-D643-9934-C59E965508D2}" type="datetimeFigureOut">
              <a:rPr lang="en-US" smtClean="0"/>
              <a:t>4/18/21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B5281-EB03-4247-951C-52860EE2FC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B084C-4ED9-7643-BDD1-0B3002C65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4F0D5-1C06-0F44-B33C-828A2822F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52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577A21B6-56F8-4143-AD85-D0AC4203CB64}"/>
              </a:ext>
            </a:extLst>
          </p:cNvPr>
          <p:cNvSpPr txBox="1"/>
          <p:nvPr/>
        </p:nvSpPr>
        <p:spPr>
          <a:xfrm>
            <a:off x="10413409" y="368754"/>
            <a:ext cx="1781257" cy="16927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en-US" sz="1100" dirty="0">
                <a:solidFill>
                  <a:srgbClr val="7030A0"/>
                </a:solidFill>
              </a:rPr>
              <a:t>2L</a:t>
            </a:r>
            <a:r>
              <a:rPr lang="en-US" sz="1100" dirty="0">
                <a:solidFill>
                  <a:schemeClr val="tx2"/>
                </a:solidFill>
              </a:rPr>
              <a:t>       </a:t>
            </a:r>
            <a:r>
              <a:rPr lang="en-US" sz="1100" dirty="0">
                <a:solidFill>
                  <a:schemeClr val="accent1"/>
                </a:solidFill>
              </a:rPr>
              <a:t>2R</a:t>
            </a:r>
            <a:r>
              <a:rPr lang="en-US" sz="1100" dirty="0"/>
              <a:t>       </a:t>
            </a:r>
            <a:r>
              <a:rPr lang="en-US" sz="1100" dirty="0">
                <a:solidFill>
                  <a:srgbClr val="28A595"/>
                </a:solidFill>
              </a:rPr>
              <a:t>3L</a:t>
            </a:r>
            <a:r>
              <a:rPr lang="en-US" sz="1100" dirty="0"/>
              <a:t>       </a:t>
            </a:r>
            <a:r>
              <a:rPr lang="en-US" sz="1100" dirty="0">
                <a:solidFill>
                  <a:schemeClr val="accent6"/>
                </a:solidFill>
              </a:rPr>
              <a:t>3R</a:t>
            </a:r>
            <a:r>
              <a:rPr lang="en-US" sz="1100" dirty="0"/>
              <a:t>       </a:t>
            </a:r>
            <a:r>
              <a:rPr lang="en-US" sz="11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X  </a:t>
            </a:r>
            <a:endParaRPr lang="en-US" sz="1100" baseline="-25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2797AD-6305-E942-B301-612D46A7B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84" t="4802"/>
          <a:stretch/>
        </p:blipFill>
        <p:spPr>
          <a:xfrm>
            <a:off x="10457349" y="535577"/>
            <a:ext cx="1799966" cy="59566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09BDA1-09C4-BA4C-8E80-1BEF7F08EC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57"/>
          <a:stretch/>
        </p:blipFill>
        <p:spPr>
          <a:xfrm>
            <a:off x="1100328" y="0"/>
            <a:ext cx="9144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756B76-4E5D-0447-8492-D82374D32F4D}"/>
              </a:ext>
            </a:extLst>
          </p:cNvPr>
          <p:cNvSpPr txBox="1"/>
          <p:nvPr/>
        </p:nvSpPr>
        <p:spPr>
          <a:xfrm>
            <a:off x="-1211" y="836023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>
                <a:sym typeface="Wingdings" pitchFamily="2" charset="2"/>
              </a:rPr>
              <a:t>T</a:t>
            </a:r>
            <a:r>
              <a:rPr lang="en-US" baseline="-25000" dirty="0">
                <a:sym typeface="Wingdings" pitchFamily="2" charset="2"/>
              </a:rPr>
              <a:t>2</a:t>
            </a:r>
            <a:endParaRPr lang="en-US" baseline="-25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311A6F-E11B-4249-B554-FC848019C6C0}"/>
              </a:ext>
            </a:extLst>
          </p:cNvPr>
          <p:cNvSpPr txBox="1"/>
          <p:nvPr/>
        </p:nvSpPr>
        <p:spPr>
          <a:xfrm>
            <a:off x="-1211" y="1956080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>
                <a:sym typeface="Wingdings" pitchFamily="2" charset="2"/>
              </a:rPr>
              <a:t>T</a:t>
            </a:r>
            <a:r>
              <a:rPr lang="en-US" baseline="-25000" dirty="0">
                <a:sym typeface="Wingdings" pitchFamily="2" charset="2"/>
              </a:rPr>
              <a:t>3</a:t>
            </a:r>
            <a:endParaRPr lang="en-US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5A4804-0FA6-B347-914E-342F1AE0CC86}"/>
              </a:ext>
            </a:extLst>
          </p:cNvPr>
          <p:cNvSpPr txBox="1"/>
          <p:nvPr/>
        </p:nvSpPr>
        <p:spPr>
          <a:xfrm>
            <a:off x="-1211" y="3115326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>
                <a:sym typeface="Wingdings" pitchFamily="2" charset="2"/>
              </a:rPr>
              <a:t>T</a:t>
            </a:r>
            <a:r>
              <a:rPr lang="en-US" baseline="-25000" dirty="0">
                <a:sym typeface="Wingdings" pitchFamily="2" charset="2"/>
              </a:rPr>
              <a:t>4</a:t>
            </a:r>
            <a:endParaRPr lang="en-US" baseline="-25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F721D9-720C-724C-96A4-6B5E4400413A}"/>
              </a:ext>
            </a:extLst>
          </p:cNvPr>
          <p:cNvSpPr txBox="1"/>
          <p:nvPr/>
        </p:nvSpPr>
        <p:spPr>
          <a:xfrm>
            <a:off x="-1211" y="4274572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4</a:t>
            </a:r>
            <a:r>
              <a:rPr lang="en-US" dirty="0">
                <a:sym typeface="Wingdings" pitchFamily="2" charset="2"/>
              </a:rPr>
              <a:t>T</a:t>
            </a:r>
            <a:r>
              <a:rPr lang="en-US" baseline="-25000" dirty="0">
                <a:sym typeface="Wingdings" pitchFamily="2" charset="2"/>
              </a:rPr>
              <a:t>5</a:t>
            </a:r>
            <a:endParaRPr lang="en-US" baseline="-25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9C05DC-F8EF-204F-8BF2-24E716CE99FA}"/>
              </a:ext>
            </a:extLst>
          </p:cNvPr>
          <p:cNvSpPr txBox="1"/>
          <p:nvPr/>
        </p:nvSpPr>
        <p:spPr>
          <a:xfrm>
            <a:off x="-1211" y="5407691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>
                <a:sym typeface="Wingdings" pitchFamily="2" charset="2"/>
              </a:rPr>
              <a:t>T</a:t>
            </a:r>
            <a:r>
              <a:rPr lang="en-US" baseline="-25000" dirty="0">
                <a:sym typeface="Wingdings" pitchFamily="2" charset="2"/>
              </a:rPr>
              <a:t>5</a:t>
            </a:r>
            <a:endParaRPr lang="en-US" baseline="-25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E68641-3222-3E4F-9036-FEB62543CEA8}"/>
              </a:ext>
            </a:extLst>
          </p:cNvPr>
          <p:cNvSpPr txBox="1"/>
          <p:nvPr/>
        </p:nvSpPr>
        <p:spPr>
          <a:xfrm>
            <a:off x="1973798" y="375249"/>
            <a:ext cx="7513595" cy="276999"/>
          </a:xfrm>
          <a:prstGeom prst="rect">
            <a:avLst/>
          </a:prstGeom>
          <a:solidFill>
            <a:schemeClr val="bg1"/>
          </a:solidFill>
        </p:spPr>
        <p:txBody>
          <a:bodyPr wrap="none" tIns="0" bIns="0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2L</a:t>
            </a:r>
            <a:r>
              <a:rPr lang="en-US" dirty="0"/>
              <a:t>                                </a:t>
            </a:r>
            <a:r>
              <a:rPr lang="en-US" dirty="0">
                <a:solidFill>
                  <a:schemeClr val="tx2"/>
                </a:solidFill>
              </a:rPr>
              <a:t> 2R</a:t>
            </a:r>
            <a:r>
              <a:rPr lang="en-US" dirty="0"/>
              <a:t>                            </a:t>
            </a:r>
            <a:r>
              <a:rPr lang="en-US" dirty="0">
                <a:solidFill>
                  <a:srgbClr val="28A595"/>
                </a:solidFill>
              </a:rPr>
              <a:t>3L</a:t>
            </a:r>
            <a:r>
              <a:rPr lang="en-US" dirty="0"/>
              <a:t>                              </a:t>
            </a:r>
            <a:r>
              <a:rPr lang="en-US" dirty="0">
                <a:solidFill>
                  <a:schemeClr val="accent6"/>
                </a:solidFill>
              </a:rPr>
              <a:t>3R</a:t>
            </a:r>
            <a:r>
              <a:rPr lang="en-US" dirty="0"/>
              <a:t>                           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X</a:t>
            </a:r>
            <a:endParaRPr lang="en-US" baseline="-25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2E992C-9775-514C-A6B0-3EAA015AAF9D}"/>
              </a:ext>
            </a:extLst>
          </p:cNvPr>
          <p:cNvSpPr txBox="1"/>
          <p:nvPr/>
        </p:nvSpPr>
        <p:spPr>
          <a:xfrm rot="16200000">
            <a:off x="-163619" y="3182778"/>
            <a:ext cx="2218556" cy="4924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Significance of parallel shift </a:t>
            </a:r>
          </a:p>
          <a:p>
            <a:pPr algn="ctr"/>
            <a:r>
              <a:rPr lang="en-US" sz="1200" dirty="0"/>
              <a:t>(-log10 FDR-corrected p-value)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3EDAFB-539E-7749-B610-75DF01E84CF8}"/>
              </a:ext>
            </a:extLst>
          </p:cNvPr>
          <p:cNvSpPr txBox="1"/>
          <p:nvPr/>
        </p:nvSpPr>
        <p:spPr>
          <a:xfrm rot="16200000">
            <a:off x="8551496" y="3210719"/>
            <a:ext cx="3448594" cy="4924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Frequency of rising allele </a:t>
            </a:r>
          </a:p>
          <a:p>
            <a:pPr algn="ctr"/>
            <a:r>
              <a:rPr lang="en-US" sz="1200" dirty="0"/>
              <a:t>(compared to baseline frequency)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E20A52-82B0-FF45-9CAD-700B9D1D044E}"/>
              </a:ext>
            </a:extLst>
          </p:cNvPr>
          <p:cNvSpPr/>
          <p:nvPr/>
        </p:nvSpPr>
        <p:spPr>
          <a:xfrm>
            <a:off x="23357" y="6296533"/>
            <a:ext cx="9223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Inversions</a:t>
            </a:r>
            <a:endParaRPr lang="en-US" sz="1400" baseline="-25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737A0E-F0E3-DD47-B4E0-F7DB9B885EC7}"/>
              </a:ext>
            </a:extLst>
          </p:cNvPr>
          <p:cNvSpPr/>
          <p:nvPr/>
        </p:nvSpPr>
        <p:spPr>
          <a:xfrm>
            <a:off x="10932657" y="6333454"/>
            <a:ext cx="931602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400" dirty="0"/>
              <a:t>Timepoint</a:t>
            </a:r>
            <a:endParaRPr lang="en-US" sz="1400" baseline="-25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D0A855-BBEF-5545-AD8C-F4F012FCBC7D}"/>
              </a:ext>
            </a:extLst>
          </p:cNvPr>
          <p:cNvSpPr txBox="1"/>
          <p:nvPr/>
        </p:nvSpPr>
        <p:spPr>
          <a:xfrm>
            <a:off x="887307" y="-7920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04FDB4-91D3-464A-B64D-B194E189C486}"/>
              </a:ext>
            </a:extLst>
          </p:cNvPr>
          <p:cNvSpPr txBox="1"/>
          <p:nvPr/>
        </p:nvSpPr>
        <p:spPr>
          <a:xfrm>
            <a:off x="10141783" y="12357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7EF3B7-52D9-354B-BF2A-C27CE2F352B5}"/>
              </a:ext>
            </a:extLst>
          </p:cNvPr>
          <p:cNvSpPr txBox="1"/>
          <p:nvPr/>
        </p:nvSpPr>
        <p:spPr>
          <a:xfrm>
            <a:off x="10457349" y="55881"/>
            <a:ext cx="1732021" cy="357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040"/>
              </a:lnSpc>
            </a:pPr>
            <a:r>
              <a:rPr lang="en-US" sz="1200" dirty="0"/>
              <a:t>Marker SNP for </a:t>
            </a:r>
          </a:p>
          <a:p>
            <a:pPr algn="ctr">
              <a:lnSpc>
                <a:spcPts val="1040"/>
              </a:lnSpc>
            </a:pPr>
            <a:r>
              <a:rPr lang="en-US" sz="1200" dirty="0"/>
              <a:t>cluster on:</a:t>
            </a:r>
            <a:endParaRPr lang="en-US" sz="11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E02BCCD-A739-C346-B7D6-F7ECEDEBFEF6}"/>
              </a:ext>
            </a:extLst>
          </p:cNvPr>
          <p:cNvCxnSpPr>
            <a:cxnSpLocks/>
          </p:cNvCxnSpPr>
          <p:nvPr/>
        </p:nvCxnSpPr>
        <p:spPr>
          <a:xfrm>
            <a:off x="10648319" y="450140"/>
            <a:ext cx="91440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954D311-322E-5F47-9D89-E53713769879}"/>
              </a:ext>
            </a:extLst>
          </p:cNvPr>
          <p:cNvCxnSpPr>
            <a:cxnSpLocks/>
          </p:cNvCxnSpPr>
          <p:nvPr/>
        </p:nvCxnSpPr>
        <p:spPr>
          <a:xfrm>
            <a:off x="11016657" y="450140"/>
            <a:ext cx="9144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ADCCB83-FE17-6E41-86AD-60C5B865AE3D}"/>
              </a:ext>
            </a:extLst>
          </p:cNvPr>
          <p:cNvCxnSpPr>
            <a:cxnSpLocks/>
          </p:cNvCxnSpPr>
          <p:nvPr/>
        </p:nvCxnSpPr>
        <p:spPr>
          <a:xfrm>
            <a:off x="11376208" y="450140"/>
            <a:ext cx="91440" cy="0"/>
          </a:xfrm>
          <a:prstGeom prst="line">
            <a:avLst/>
          </a:prstGeom>
          <a:ln w="57150">
            <a:solidFill>
              <a:srgbClr val="28A5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8FA50F0-36FB-1A43-9C78-7A056605CE03}"/>
              </a:ext>
            </a:extLst>
          </p:cNvPr>
          <p:cNvCxnSpPr>
            <a:cxnSpLocks/>
          </p:cNvCxnSpPr>
          <p:nvPr/>
        </p:nvCxnSpPr>
        <p:spPr>
          <a:xfrm>
            <a:off x="11745380" y="450140"/>
            <a:ext cx="9144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F16CEB5-1E5A-4D46-BB69-46849B814B59}"/>
              </a:ext>
            </a:extLst>
          </p:cNvPr>
          <p:cNvCxnSpPr>
            <a:cxnSpLocks/>
          </p:cNvCxnSpPr>
          <p:nvPr/>
        </p:nvCxnSpPr>
        <p:spPr>
          <a:xfrm>
            <a:off x="12054720" y="450140"/>
            <a:ext cx="91440" cy="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11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</TotalTime>
  <Words>54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</cp:revision>
  <dcterms:created xsi:type="dcterms:W3CDTF">2021-04-19T02:22:45Z</dcterms:created>
  <dcterms:modified xsi:type="dcterms:W3CDTF">2021-04-19T19:10:28Z</dcterms:modified>
</cp:coreProperties>
</file>