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33" d="100"/>
          <a:sy n="133" d="100"/>
        </p:scale>
        <p:origin x="224" y="1032"/>
      </p:cViewPr>
      <p:guideLst>
        <p:guide orient="horz" pos="1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87ED-51E9-2E45-B58D-90C3C0F1CDD6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073E-5D40-8047-BC25-D910446D7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27C1A3-5AE0-0D48-9B28-D7771AF1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82"/>
            <a:ext cx="12188792" cy="4062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6A90FE-0EA9-C343-8314-FC09533178BF}"/>
              </a:ext>
            </a:extLst>
          </p:cNvPr>
          <p:cNvSpPr/>
          <p:nvPr/>
        </p:nvSpPr>
        <p:spPr>
          <a:xfrm>
            <a:off x="1931470" y="363699"/>
            <a:ext cx="3843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** p&lt;10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*** p&lt;10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-3 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**** p&lt;10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-4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***** p&lt;10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-5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1400" dirty="0"/>
          </a:p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DE0772-34D0-F34C-9789-41083733AC72}"/>
              </a:ext>
            </a:extLst>
          </p:cNvPr>
          <p:cNvSpPr/>
          <p:nvPr/>
        </p:nvSpPr>
        <p:spPr>
          <a:xfrm rot="16200000">
            <a:off x="1945558" y="947653"/>
            <a:ext cx="1427747" cy="153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***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**  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*****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**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** </a:t>
            </a:r>
            <a:endParaRPr lang="en-US" dirty="0"/>
          </a:p>
          <a:p>
            <a:pPr>
              <a:lnSpc>
                <a:spcPts val="16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F69B672-7F59-794A-842F-200EE8EF1EAC}"/>
              </a:ext>
            </a:extLst>
          </p:cNvPr>
          <p:cNvSpPr/>
          <p:nvPr/>
        </p:nvSpPr>
        <p:spPr>
          <a:xfrm>
            <a:off x="2810578" y="2057401"/>
            <a:ext cx="45719" cy="3609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E55856C5-A95F-3245-BA6B-973BF6F6F6F6}"/>
              </a:ext>
            </a:extLst>
          </p:cNvPr>
          <p:cNvSpPr/>
          <p:nvPr/>
        </p:nvSpPr>
        <p:spPr>
          <a:xfrm>
            <a:off x="2609936" y="1763829"/>
            <a:ext cx="49495" cy="6545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EDD3B740-90B0-454C-A8E1-A03BEE91E0D4}"/>
              </a:ext>
            </a:extLst>
          </p:cNvPr>
          <p:cNvSpPr/>
          <p:nvPr/>
        </p:nvSpPr>
        <p:spPr>
          <a:xfrm>
            <a:off x="2413070" y="1421258"/>
            <a:ext cx="49496" cy="99709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3E76CC0-178B-4F42-A98F-A282C64F208D}"/>
              </a:ext>
            </a:extLst>
          </p:cNvPr>
          <p:cNvSpPr/>
          <p:nvPr/>
        </p:nvSpPr>
        <p:spPr>
          <a:xfrm>
            <a:off x="2219982" y="1102364"/>
            <a:ext cx="45719" cy="1315983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DB046B9-6AE1-8243-97D3-9D1347EB7BE4}"/>
              </a:ext>
            </a:extLst>
          </p:cNvPr>
          <p:cNvSpPr/>
          <p:nvPr/>
        </p:nvSpPr>
        <p:spPr>
          <a:xfrm>
            <a:off x="2023117" y="782054"/>
            <a:ext cx="45719" cy="163629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2021-02-25T04:38:57Z</dcterms:created>
  <dcterms:modified xsi:type="dcterms:W3CDTF">2021-02-25T04:51:16Z</dcterms:modified>
</cp:coreProperties>
</file>