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6ABC-491F-4E46-8C13-C45A81642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A30BA-743D-BA41-95F1-E335A364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647D-F323-F842-8EF2-91F2B686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E992-DE73-CD40-B17A-3E6000E6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678C-D55E-E845-8E0F-657AE2AC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0FD2-9546-564C-8C9B-D44B3E60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1053-179A-D449-A1EA-2470171E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EE2-CDF2-4843-96ED-DACCD94F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E764-3D70-B349-A90B-8617709C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982E-7A96-D94E-8CD8-231AFD4E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8DF66-7139-1B41-BC3E-413D16BA1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272D-6A24-8042-8E1F-BEEA3187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D05E-7E9D-8748-84E8-0675DCB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E6E3-7690-6949-A0A3-87C2829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4212-F7A0-8546-83D9-F644F91A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31B7-07E0-AC48-A5CC-133197D3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552C-4430-E74B-AF04-0D918E9A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C477-C3A4-3740-89A9-057FAE5A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A105-B9AB-1C40-8F02-359B28DF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5D47-EE85-F147-94FB-8C607FE9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D58A-4F50-D04B-AB46-7727B6EC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F297-7FD2-9D47-B659-63175427A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3BC2-79A7-F149-9758-19D846B2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0175-9CBF-5C42-BE64-72ED36ED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88BD-A52E-264E-8989-04C423C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B8DD-2A24-364C-8AC2-C3379F1E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D18C-B3EF-D14E-8384-3609F70D6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96664-989B-684C-9D50-C45E5CFD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A4238-DD94-964E-91C8-860D764D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A5A2-60DB-0949-B10A-51875BEE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8A24-7382-334C-BB1B-02280313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2FB1-8376-0F4F-8A83-8DD0EAD1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344B-A7CB-E34E-9C7C-5673E0E1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6A6E5-56FB-714E-B60B-DCED9F9A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6455B-15FA-BC44-87F9-59F5B87B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51CC1-8FFB-A543-BEC3-77B9B36FC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C1945-070F-BC48-9A59-8C69084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E742E-31F0-534F-B7DF-EB6FC977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56E0C-B0F7-B742-AFD2-8005DF8E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CCEF-8875-6B47-8680-53890CBD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F943D-62E7-6D43-9788-F675EA51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5A7DA-6C04-984C-94F2-3E781D0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7102-9637-7D46-BED1-077A48D2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729DB-C5FD-034D-ADEE-96E6869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71044-B29D-434D-81DC-82533ED3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0F3C-45B7-5244-B3EC-FC4BFC48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80D-3715-824E-80F2-2FBBFEA4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B1D-D095-824F-A506-890AF38A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10F9-3A50-144F-A990-CD1F26D3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8182-2F78-0D4A-9920-F012698B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4F46-37AA-014E-8C22-A535BDD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DC39-F246-044A-BF47-A9CD1B30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66D8-4D01-E045-957E-6D9C3786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9C631-3FAF-D948-90E0-D7B0C239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B850-399A-DA48-9FDA-08CF87A3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1A5E-3A08-054C-B657-D0282AB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C8333-AF0B-234A-8875-E23A39C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983A-7987-4041-9611-D0AD0D1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6F9F9-1617-DD4D-9642-246A25A5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CA95A-C119-EE43-9152-FFC29D71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901A-7C52-F140-BCA5-8C0DDC718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6A9A-6310-5D42-B65F-48D5B8BF720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A959-F932-604A-A739-66E2A5DCF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408B-D924-D142-8FC1-9B9EB442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C9A4-4D88-C24A-8D8E-52ABE08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B2FED-2BE6-8D48-A026-35A6D542A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49930"/>
            <a:ext cx="12192000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C599F-2AA6-F64F-A519-89E3F562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7" y="1478575"/>
            <a:ext cx="11726426" cy="3185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47E0F8-8011-974A-8598-5134DABB2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32"/>
          <a:stretch/>
        </p:blipFill>
        <p:spPr>
          <a:xfrm>
            <a:off x="2724777" y="12022"/>
            <a:ext cx="6509200" cy="154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1AE541-0B99-0246-8812-2FFF6C164B0B}"/>
              </a:ext>
            </a:extLst>
          </p:cNvPr>
          <p:cNvCxnSpPr/>
          <p:nvPr/>
        </p:nvCxnSpPr>
        <p:spPr>
          <a:xfrm>
            <a:off x="0" y="45418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F5E412-C0F5-364E-BF89-CB9A6E4CF012}"/>
              </a:ext>
            </a:extLst>
          </p:cNvPr>
          <p:cNvCxnSpPr/>
          <p:nvPr/>
        </p:nvCxnSpPr>
        <p:spPr>
          <a:xfrm>
            <a:off x="0" y="15489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2021-02-25T05:12:31Z</cp:lastPrinted>
  <dcterms:created xsi:type="dcterms:W3CDTF">2021-02-25T04:56:01Z</dcterms:created>
  <dcterms:modified xsi:type="dcterms:W3CDTF">2021-02-25T05:12:40Z</dcterms:modified>
</cp:coreProperties>
</file>